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ags/tag1.xml" ContentType="application/vnd.openxmlformats-officedocument.presentationml.tags+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48" r:id="rId1"/>
    <p:sldMasterId id="2147483681" r:id="rId2"/>
  </p:sldMasterIdLst>
  <p:notesMasterIdLst>
    <p:notesMasterId r:id="rId10"/>
  </p:notesMasterIdLst>
  <p:handoutMasterIdLst>
    <p:handoutMasterId r:id="rId11"/>
  </p:handoutMasterIdLst>
  <p:sldIdLst>
    <p:sldId id="256" r:id="rId3"/>
    <p:sldId id="282" r:id="rId4"/>
    <p:sldId id="284" r:id="rId5"/>
    <p:sldId id="285" r:id="rId6"/>
    <p:sldId id="281" r:id="rId7"/>
    <p:sldId id="283" r:id="rId8"/>
    <p:sldId id="287" r:id="rId9"/>
  </p:sldIdLst>
  <p:sldSz cx="9144000" cy="6858000" type="screen4x3"/>
  <p:notesSz cx="6858000" cy="9686925"/>
  <p:defaultTextStyle>
    <a:defPPr>
      <a:defRPr lang="en-US"/>
    </a:defPPr>
    <a:lvl1pPr algn="ctr" rtl="0" eaLnBrk="0" fontAlgn="base" hangingPunct="0">
      <a:spcBef>
        <a:spcPct val="50000"/>
      </a:spcBef>
      <a:spcAft>
        <a:spcPct val="0"/>
      </a:spcAft>
      <a:buClr>
        <a:schemeClr val="accent2"/>
      </a:buClr>
      <a:buFont typeface="Wingdings" pitchFamily="2" charset="2"/>
      <a:defRPr sz="1428" i="1" kern="1200">
        <a:solidFill>
          <a:schemeClr val="tx1"/>
        </a:solidFill>
        <a:latin typeface="Arial" pitchFamily="34" charset="0"/>
        <a:ea typeface="+mn-ea"/>
        <a:cs typeface="+mn-cs"/>
      </a:defRPr>
    </a:lvl1pPr>
    <a:lvl2pPr marL="466481" algn="ctr" rtl="0" eaLnBrk="0" fontAlgn="base" hangingPunct="0">
      <a:spcBef>
        <a:spcPct val="50000"/>
      </a:spcBef>
      <a:spcAft>
        <a:spcPct val="0"/>
      </a:spcAft>
      <a:buClr>
        <a:schemeClr val="accent2"/>
      </a:buClr>
      <a:buFont typeface="Wingdings" pitchFamily="2" charset="2"/>
      <a:defRPr sz="1428" i="1" kern="1200">
        <a:solidFill>
          <a:schemeClr val="tx1"/>
        </a:solidFill>
        <a:latin typeface="Arial" pitchFamily="34" charset="0"/>
        <a:ea typeface="+mn-ea"/>
        <a:cs typeface="+mn-cs"/>
      </a:defRPr>
    </a:lvl2pPr>
    <a:lvl3pPr marL="932962" algn="ctr" rtl="0" eaLnBrk="0" fontAlgn="base" hangingPunct="0">
      <a:spcBef>
        <a:spcPct val="50000"/>
      </a:spcBef>
      <a:spcAft>
        <a:spcPct val="0"/>
      </a:spcAft>
      <a:buClr>
        <a:schemeClr val="accent2"/>
      </a:buClr>
      <a:buFont typeface="Wingdings" pitchFamily="2" charset="2"/>
      <a:defRPr sz="1428" i="1" kern="1200">
        <a:solidFill>
          <a:schemeClr val="tx1"/>
        </a:solidFill>
        <a:latin typeface="Arial" pitchFamily="34" charset="0"/>
        <a:ea typeface="+mn-ea"/>
        <a:cs typeface="+mn-cs"/>
      </a:defRPr>
    </a:lvl3pPr>
    <a:lvl4pPr marL="1399443" algn="ctr" rtl="0" eaLnBrk="0" fontAlgn="base" hangingPunct="0">
      <a:spcBef>
        <a:spcPct val="50000"/>
      </a:spcBef>
      <a:spcAft>
        <a:spcPct val="0"/>
      </a:spcAft>
      <a:buClr>
        <a:schemeClr val="accent2"/>
      </a:buClr>
      <a:buFont typeface="Wingdings" pitchFamily="2" charset="2"/>
      <a:defRPr sz="1428" i="1" kern="1200">
        <a:solidFill>
          <a:schemeClr val="tx1"/>
        </a:solidFill>
        <a:latin typeface="Arial" pitchFamily="34" charset="0"/>
        <a:ea typeface="+mn-ea"/>
        <a:cs typeface="+mn-cs"/>
      </a:defRPr>
    </a:lvl4pPr>
    <a:lvl5pPr marL="1865925" algn="ctr" rtl="0" eaLnBrk="0" fontAlgn="base" hangingPunct="0">
      <a:spcBef>
        <a:spcPct val="50000"/>
      </a:spcBef>
      <a:spcAft>
        <a:spcPct val="0"/>
      </a:spcAft>
      <a:buClr>
        <a:schemeClr val="accent2"/>
      </a:buClr>
      <a:buFont typeface="Wingdings" pitchFamily="2" charset="2"/>
      <a:defRPr sz="1428" i="1" kern="1200">
        <a:solidFill>
          <a:schemeClr val="tx1"/>
        </a:solidFill>
        <a:latin typeface="Arial" pitchFamily="34" charset="0"/>
        <a:ea typeface="+mn-ea"/>
        <a:cs typeface="+mn-cs"/>
      </a:defRPr>
    </a:lvl5pPr>
    <a:lvl6pPr marL="2332406" algn="l" defTabSz="932962" rtl="0" eaLnBrk="1" latinLnBrk="0" hangingPunct="1">
      <a:defRPr sz="1428" i="1" kern="1200">
        <a:solidFill>
          <a:schemeClr val="tx1"/>
        </a:solidFill>
        <a:latin typeface="Arial" pitchFamily="34" charset="0"/>
        <a:ea typeface="+mn-ea"/>
        <a:cs typeface="+mn-cs"/>
      </a:defRPr>
    </a:lvl6pPr>
    <a:lvl7pPr marL="2798887" algn="l" defTabSz="932962" rtl="0" eaLnBrk="1" latinLnBrk="0" hangingPunct="1">
      <a:defRPr sz="1428" i="1" kern="1200">
        <a:solidFill>
          <a:schemeClr val="tx1"/>
        </a:solidFill>
        <a:latin typeface="Arial" pitchFamily="34" charset="0"/>
        <a:ea typeface="+mn-ea"/>
        <a:cs typeface="+mn-cs"/>
      </a:defRPr>
    </a:lvl7pPr>
    <a:lvl8pPr marL="3265368" algn="l" defTabSz="932962" rtl="0" eaLnBrk="1" latinLnBrk="0" hangingPunct="1">
      <a:defRPr sz="1428" i="1" kern="1200">
        <a:solidFill>
          <a:schemeClr val="tx1"/>
        </a:solidFill>
        <a:latin typeface="Arial" pitchFamily="34" charset="0"/>
        <a:ea typeface="+mn-ea"/>
        <a:cs typeface="+mn-cs"/>
      </a:defRPr>
    </a:lvl8pPr>
    <a:lvl9pPr marL="3731849" algn="l" defTabSz="932962" rtl="0" eaLnBrk="1" latinLnBrk="0" hangingPunct="1">
      <a:defRPr sz="1428" i="1"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3952" userDrawn="1">
          <p15:clr>
            <a:srgbClr val="A4A3A4"/>
          </p15:clr>
        </p15:guide>
        <p15:guide id="2" pos="5443" userDrawn="1">
          <p15:clr>
            <a:srgbClr val="A4A3A4"/>
          </p15:clr>
        </p15:guide>
      </p15:sldGuideLst>
    </p:ext>
    <p:ext uri="{2D200454-40CA-4A62-9FC3-DE9A4176ACB9}">
      <p15:notesGuideLst xmlns:p15="http://schemas.microsoft.com/office/powerpoint/2012/main">
        <p15:guide id="1" orient="horz" pos="3120">
          <p15:clr>
            <a:srgbClr val="A4A3A4"/>
          </p15:clr>
        </p15:guide>
        <p15:guide id="2" pos="2098">
          <p15:clr>
            <a:srgbClr val="A4A3A4"/>
          </p15:clr>
        </p15:guide>
        <p15:guide id="3" orient="horz" pos="3051">
          <p15:clr>
            <a:srgbClr val="A4A3A4"/>
          </p15:clr>
        </p15:guide>
        <p15:guide id="4" pos="2159">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SC"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8C8C8"/>
    <a:srgbClr val="606060"/>
    <a:srgbClr val="969696"/>
    <a:srgbClr val="F24F00"/>
    <a:srgbClr val="E6E6E6"/>
    <a:srgbClr val="F24800"/>
    <a:srgbClr val="FFCC66"/>
    <a:srgbClr val="FF9933"/>
    <a:srgbClr val="FF9966"/>
    <a:srgbClr val="990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25" autoAdjust="0"/>
    <p:restoredTop sz="91388" autoAdjust="0"/>
  </p:normalViewPr>
  <p:slideViewPr>
    <p:cSldViewPr snapToGrid="0">
      <p:cViewPr varScale="1">
        <p:scale>
          <a:sx n="114" d="100"/>
          <a:sy n="114" d="100"/>
        </p:scale>
        <p:origin x="1446" y="108"/>
      </p:cViewPr>
      <p:guideLst>
        <p:guide orient="horz" pos="3952"/>
        <p:guide pos="5443"/>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60" d="100"/>
        <a:sy n="160" d="100"/>
      </p:scale>
      <p:origin x="0" y="786"/>
    </p:cViewPr>
  </p:sorterViewPr>
  <p:notesViewPr>
    <p:cSldViewPr snapToGrid="0">
      <p:cViewPr>
        <p:scale>
          <a:sx n="75" d="100"/>
          <a:sy n="75" d="100"/>
        </p:scale>
        <p:origin x="-1524" y="144"/>
      </p:cViewPr>
      <p:guideLst>
        <p:guide orient="horz" pos="3120"/>
        <p:guide pos="2098"/>
        <p:guide orient="horz" pos="3051"/>
        <p:guide pos="2159"/>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2" y="0"/>
            <a:ext cx="2972290" cy="484346"/>
          </a:xfrm>
          <a:prstGeom prst="rect">
            <a:avLst/>
          </a:prstGeom>
          <a:noFill/>
          <a:ln w="9525">
            <a:noFill/>
            <a:miter lim="800000"/>
            <a:headEnd/>
            <a:tailEnd/>
          </a:ln>
          <a:effectLst/>
        </p:spPr>
        <p:txBody>
          <a:bodyPr vert="horz" wrap="square" lIns="91828" tIns="45915" rIns="91828" bIns="45915" numCol="1" anchor="t" anchorCtr="0" compatLnSpc="1">
            <a:prstTxWarp prst="textNoShape">
              <a:avLst/>
            </a:prstTxWarp>
          </a:bodyPr>
          <a:lstStyle>
            <a:lvl1pPr algn="l" defTabSz="919699" eaLnBrk="1" hangingPunct="1">
              <a:spcBef>
                <a:spcPct val="0"/>
              </a:spcBef>
              <a:buClrTx/>
              <a:buFontTx/>
              <a:buNone/>
              <a:defRPr sz="1200" i="0">
                <a:latin typeface="Times New Roman" pitchFamily="18" charset="0"/>
              </a:defRPr>
            </a:lvl1pPr>
          </a:lstStyle>
          <a:p>
            <a:endParaRPr lang="en-US"/>
          </a:p>
        </p:txBody>
      </p:sp>
      <p:sp>
        <p:nvSpPr>
          <p:cNvPr id="7171" name="Rectangle 3"/>
          <p:cNvSpPr>
            <a:spLocks noGrp="1" noChangeArrowheads="1"/>
          </p:cNvSpPr>
          <p:nvPr>
            <p:ph type="dt" sz="quarter" idx="1"/>
          </p:nvPr>
        </p:nvSpPr>
        <p:spPr bwMode="auto">
          <a:xfrm>
            <a:off x="3885710" y="0"/>
            <a:ext cx="2972290" cy="484346"/>
          </a:xfrm>
          <a:prstGeom prst="rect">
            <a:avLst/>
          </a:prstGeom>
          <a:noFill/>
          <a:ln w="9525">
            <a:noFill/>
            <a:miter lim="800000"/>
            <a:headEnd/>
            <a:tailEnd/>
          </a:ln>
          <a:effectLst/>
        </p:spPr>
        <p:txBody>
          <a:bodyPr vert="horz" wrap="square" lIns="91828" tIns="45915" rIns="91828" bIns="45915" numCol="1" anchor="t" anchorCtr="0" compatLnSpc="1">
            <a:prstTxWarp prst="textNoShape">
              <a:avLst/>
            </a:prstTxWarp>
          </a:bodyPr>
          <a:lstStyle>
            <a:lvl1pPr algn="r" defTabSz="919699" eaLnBrk="1" hangingPunct="1">
              <a:spcBef>
                <a:spcPct val="0"/>
              </a:spcBef>
              <a:buClrTx/>
              <a:buFontTx/>
              <a:buNone/>
              <a:defRPr sz="1200" i="0">
                <a:latin typeface="Times New Roman" pitchFamily="18" charset="0"/>
              </a:defRPr>
            </a:lvl1pPr>
          </a:lstStyle>
          <a:p>
            <a:fld id="{457EA0C0-5B0D-4D8E-8448-29C33B29C874}" type="datetime1">
              <a:rPr lang="en-US"/>
              <a:pPr/>
              <a:t>3/13/2018</a:t>
            </a:fld>
            <a:endParaRPr lang="en-US"/>
          </a:p>
        </p:txBody>
      </p:sp>
      <p:sp>
        <p:nvSpPr>
          <p:cNvPr id="7172" name="Rectangle 4"/>
          <p:cNvSpPr>
            <a:spLocks noGrp="1" noChangeArrowheads="1"/>
          </p:cNvSpPr>
          <p:nvPr>
            <p:ph type="ftr" sz="quarter" idx="2"/>
          </p:nvPr>
        </p:nvSpPr>
        <p:spPr bwMode="auto">
          <a:xfrm>
            <a:off x="2" y="9202579"/>
            <a:ext cx="2972290" cy="484346"/>
          </a:xfrm>
          <a:prstGeom prst="rect">
            <a:avLst/>
          </a:prstGeom>
          <a:noFill/>
          <a:ln w="9525">
            <a:noFill/>
            <a:miter lim="800000"/>
            <a:headEnd/>
            <a:tailEnd/>
          </a:ln>
          <a:effectLst/>
        </p:spPr>
        <p:txBody>
          <a:bodyPr vert="horz" wrap="square" lIns="91828" tIns="45915" rIns="91828" bIns="45915" numCol="1" anchor="b" anchorCtr="0" compatLnSpc="1">
            <a:prstTxWarp prst="textNoShape">
              <a:avLst/>
            </a:prstTxWarp>
          </a:bodyPr>
          <a:lstStyle>
            <a:lvl1pPr algn="l" defTabSz="919699" eaLnBrk="1" hangingPunct="1">
              <a:spcBef>
                <a:spcPct val="0"/>
              </a:spcBef>
              <a:buClrTx/>
              <a:buFontTx/>
              <a:buNone/>
              <a:defRPr sz="1200" i="0">
                <a:latin typeface="Times New Roman" pitchFamily="18" charset="0"/>
              </a:defRPr>
            </a:lvl1pPr>
          </a:lstStyle>
          <a:p>
            <a:endParaRPr lang="en-US"/>
          </a:p>
        </p:txBody>
      </p:sp>
      <p:sp>
        <p:nvSpPr>
          <p:cNvPr id="7173" name="Rectangle 5"/>
          <p:cNvSpPr>
            <a:spLocks noGrp="1" noChangeArrowheads="1"/>
          </p:cNvSpPr>
          <p:nvPr>
            <p:ph type="sldNum" sz="quarter" idx="3"/>
          </p:nvPr>
        </p:nvSpPr>
        <p:spPr bwMode="auto">
          <a:xfrm>
            <a:off x="3885710" y="9202579"/>
            <a:ext cx="2972290" cy="484346"/>
          </a:xfrm>
          <a:prstGeom prst="rect">
            <a:avLst/>
          </a:prstGeom>
          <a:noFill/>
          <a:ln w="9525">
            <a:noFill/>
            <a:miter lim="800000"/>
            <a:headEnd/>
            <a:tailEnd/>
          </a:ln>
          <a:effectLst/>
        </p:spPr>
        <p:txBody>
          <a:bodyPr vert="horz" wrap="square" lIns="91828" tIns="45915" rIns="91828" bIns="45915" numCol="1" anchor="b" anchorCtr="0" compatLnSpc="1">
            <a:prstTxWarp prst="textNoShape">
              <a:avLst/>
            </a:prstTxWarp>
          </a:bodyPr>
          <a:lstStyle>
            <a:lvl1pPr algn="r" defTabSz="919699" eaLnBrk="1" hangingPunct="1">
              <a:spcBef>
                <a:spcPct val="0"/>
              </a:spcBef>
              <a:buClrTx/>
              <a:buFontTx/>
              <a:buNone/>
              <a:defRPr sz="1200" i="0">
                <a:latin typeface="Times New Roman" pitchFamily="18" charset="0"/>
              </a:defRPr>
            </a:lvl1pPr>
          </a:lstStyle>
          <a:p>
            <a:fld id="{93680765-A157-41AD-8F94-E152B15695BF}" type="slidenum">
              <a:rPr lang="en-US"/>
              <a:pPr/>
              <a:t>‹#›</a:t>
            </a:fld>
            <a:endParaRPr lang="en-US"/>
          </a:p>
        </p:txBody>
      </p:sp>
    </p:spTree>
    <p:extLst>
      <p:ext uri="{BB962C8B-B14F-4D97-AF65-F5344CB8AC3E}">
        <p14:creationId xmlns:p14="http://schemas.microsoft.com/office/powerpoint/2010/main" val="404716193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4" name="Rectangle 4"/>
          <p:cNvSpPr>
            <a:spLocks noGrp="1" noRot="1" noChangeAspect="1" noChangeArrowheads="1" noTextEdit="1"/>
          </p:cNvSpPr>
          <p:nvPr>
            <p:ph type="sldImg" idx="2"/>
          </p:nvPr>
        </p:nvSpPr>
        <p:spPr bwMode="auto">
          <a:xfrm>
            <a:off x="715963" y="476250"/>
            <a:ext cx="5489575" cy="4116388"/>
          </a:xfrm>
          <a:prstGeom prst="rect">
            <a:avLst/>
          </a:prstGeom>
          <a:noFill/>
          <a:ln w="9525">
            <a:noFill/>
            <a:miter lim="800000"/>
            <a:headEnd/>
            <a:tailEnd/>
          </a:ln>
          <a:effectLst/>
        </p:spPr>
      </p:sp>
      <p:sp>
        <p:nvSpPr>
          <p:cNvPr id="5125" name="Rectangle 5"/>
          <p:cNvSpPr>
            <a:spLocks noGrp="1" noChangeArrowheads="1"/>
          </p:cNvSpPr>
          <p:nvPr>
            <p:ph type="body" sz="quarter" idx="3"/>
          </p:nvPr>
        </p:nvSpPr>
        <p:spPr bwMode="auto">
          <a:xfrm>
            <a:off x="570647" y="5456596"/>
            <a:ext cx="5780586" cy="3344365"/>
          </a:xfrm>
          <a:prstGeom prst="rect">
            <a:avLst/>
          </a:prstGeom>
          <a:noFill/>
          <a:ln w="9525">
            <a:noFill/>
            <a:miter lim="800000"/>
            <a:headEnd/>
            <a:tailEnd/>
          </a:ln>
          <a:effectLst/>
        </p:spPr>
        <p:txBody>
          <a:bodyPr vert="horz" wrap="square" lIns="0" tIns="0" rIns="0" bIns="0" numCol="1" anchor="t" anchorCtr="0" compatLnSpc="1">
            <a:prstTxWarp prst="textNoShape">
              <a:avLst/>
            </a:prstTxWarp>
            <a:normAutofit/>
          </a:bodyPr>
          <a:lstStyle/>
          <a:p>
            <a:pPr lvl="0"/>
            <a:r>
              <a:rPr lang="cs-CZ" dirty="0"/>
              <a:t>Click to edit Master text styles</a:t>
            </a:r>
          </a:p>
        </p:txBody>
      </p:sp>
      <p:sp>
        <p:nvSpPr>
          <p:cNvPr id="5127" name="pg num"/>
          <p:cNvSpPr>
            <a:spLocks noGrp="1" noChangeArrowheads="1"/>
          </p:cNvSpPr>
          <p:nvPr>
            <p:ph type="sldNum" sz="quarter" idx="5"/>
          </p:nvPr>
        </p:nvSpPr>
        <p:spPr bwMode="auto">
          <a:xfrm>
            <a:off x="6086741" y="9311316"/>
            <a:ext cx="547398" cy="184666"/>
          </a:xfrm>
          <a:prstGeom prst="rect">
            <a:avLst/>
          </a:prstGeom>
          <a:noFill/>
          <a:ln w="9525">
            <a:noFill/>
            <a:miter lim="800000"/>
            <a:headEnd/>
            <a:tailEnd/>
          </a:ln>
          <a:effectLst/>
        </p:spPr>
        <p:txBody>
          <a:bodyPr vert="horz" wrap="square" lIns="0" tIns="0" rIns="0" bIns="0" numCol="1" anchor="b" anchorCtr="0" compatLnSpc="1">
            <a:prstTxWarp prst="textNoShape">
              <a:avLst/>
            </a:prstTxWarp>
            <a:spAutoFit/>
          </a:bodyPr>
          <a:lstStyle>
            <a:lvl1pPr algn="r" defTabSz="919699" eaLnBrk="1" hangingPunct="1">
              <a:spcBef>
                <a:spcPct val="0"/>
              </a:spcBef>
              <a:buClrTx/>
              <a:buFontTx/>
              <a:buNone/>
              <a:defRPr sz="1200" i="0"/>
            </a:lvl1pPr>
          </a:lstStyle>
          <a:p>
            <a:fld id="{42689D1E-D6FA-469F-A168-9573E3DAE983}" type="slidenum">
              <a:rPr lang="cs-CZ"/>
              <a:pPr/>
              <a:t>‹#›</a:t>
            </a:fld>
            <a:endParaRPr lang="cs-CZ"/>
          </a:p>
        </p:txBody>
      </p:sp>
      <p:sp>
        <p:nvSpPr>
          <p:cNvPr id="5137" name="McK Separator" hidden="1"/>
          <p:cNvSpPr>
            <a:spLocks noChangeShapeType="1"/>
          </p:cNvSpPr>
          <p:nvPr/>
        </p:nvSpPr>
        <p:spPr bwMode="auto">
          <a:xfrm>
            <a:off x="821916" y="1473221"/>
            <a:ext cx="5245217" cy="0"/>
          </a:xfrm>
          <a:prstGeom prst="line">
            <a:avLst/>
          </a:prstGeom>
          <a:noFill/>
          <a:ln w="9525">
            <a:solidFill>
              <a:schemeClr val="tx1"/>
            </a:solidFill>
            <a:round/>
            <a:headEnd/>
            <a:tailEnd/>
          </a:ln>
          <a:effectLst/>
        </p:spPr>
        <p:txBody>
          <a:bodyPr lIns="92290" tIns="46145" rIns="92290" bIns="46145"/>
          <a:lstStyle/>
          <a:p>
            <a:endParaRPr lang="cs-CZ"/>
          </a:p>
        </p:txBody>
      </p:sp>
    </p:spTree>
    <p:extLst>
      <p:ext uri="{BB962C8B-B14F-4D97-AF65-F5344CB8AC3E}">
        <p14:creationId xmlns:p14="http://schemas.microsoft.com/office/powerpoint/2010/main" val="2929927327"/>
      </p:ext>
    </p:extLst>
  </p:cSld>
  <p:clrMap bg1="lt1" tx1="dk1" bg2="lt2" tx2="dk2" accent1="accent1" accent2="accent2" accent3="accent3" accent4="accent4" accent5="accent5" accent6="accent6" hlink="hlink" folHlink="folHlink"/>
  <p:hf hdr="0" dt="0"/>
  <p:notesStyle>
    <a:lvl1pPr algn="l" rtl="0" fontAlgn="base">
      <a:lnSpc>
        <a:spcPct val="90000"/>
      </a:lnSpc>
      <a:spcBef>
        <a:spcPct val="30000"/>
      </a:spcBef>
      <a:spcAft>
        <a:spcPct val="0"/>
      </a:spcAft>
      <a:defRPr sz="1632" b="1" kern="1200">
        <a:solidFill>
          <a:schemeClr val="tx1"/>
        </a:solidFill>
        <a:latin typeface="Arial" pitchFamily="34" charset="0"/>
        <a:ea typeface="+mn-ea"/>
        <a:cs typeface="+mn-cs"/>
      </a:defRPr>
    </a:lvl1pPr>
    <a:lvl2pPr marL="194367" algn="l" rtl="0" fontAlgn="base">
      <a:spcBef>
        <a:spcPct val="30000"/>
      </a:spcBef>
      <a:spcAft>
        <a:spcPct val="0"/>
      </a:spcAft>
      <a:defRPr sz="1224" kern="1200">
        <a:solidFill>
          <a:schemeClr val="tx1"/>
        </a:solidFill>
        <a:latin typeface="Times New Roman" pitchFamily="18" charset="0"/>
        <a:ea typeface="+mn-ea"/>
        <a:cs typeface="+mn-cs"/>
      </a:defRPr>
    </a:lvl2pPr>
    <a:lvl3pPr marL="388734" algn="l" rtl="0" fontAlgn="base">
      <a:spcBef>
        <a:spcPct val="30000"/>
      </a:spcBef>
      <a:spcAft>
        <a:spcPct val="0"/>
      </a:spcAft>
      <a:defRPr sz="1224" kern="1200">
        <a:solidFill>
          <a:schemeClr val="tx1"/>
        </a:solidFill>
        <a:latin typeface="Times New Roman" pitchFamily="18" charset="0"/>
        <a:ea typeface="+mn-ea"/>
        <a:cs typeface="+mn-cs"/>
      </a:defRPr>
    </a:lvl3pPr>
    <a:lvl4pPr marL="583101" algn="l" rtl="0" fontAlgn="base">
      <a:spcBef>
        <a:spcPct val="30000"/>
      </a:spcBef>
      <a:spcAft>
        <a:spcPct val="0"/>
      </a:spcAft>
      <a:defRPr sz="1224" kern="1200">
        <a:solidFill>
          <a:schemeClr val="tx1"/>
        </a:solidFill>
        <a:latin typeface="Times New Roman" pitchFamily="18" charset="0"/>
        <a:ea typeface="+mn-ea"/>
        <a:cs typeface="+mn-cs"/>
      </a:defRPr>
    </a:lvl4pPr>
    <a:lvl5pPr marL="777469" algn="l" rtl="0" fontAlgn="base">
      <a:spcBef>
        <a:spcPct val="30000"/>
      </a:spcBef>
      <a:spcAft>
        <a:spcPct val="0"/>
      </a:spcAft>
      <a:defRPr sz="1224" kern="1200">
        <a:solidFill>
          <a:schemeClr val="tx1"/>
        </a:solidFill>
        <a:latin typeface="Times New Roman" pitchFamily="18" charset="0"/>
        <a:ea typeface="+mn-ea"/>
        <a:cs typeface="+mn-cs"/>
      </a:defRPr>
    </a:lvl5pPr>
    <a:lvl6pPr marL="2332406" algn="l" defTabSz="932962" rtl="0" eaLnBrk="1" latinLnBrk="0" hangingPunct="1">
      <a:defRPr sz="1224" kern="1200">
        <a:solidFill>
          <a:schemeClr val="tx1"/>
        </a:solidFill>
        <a:latin typeface="+mn-lt"/>
        <a:ea typeface="+mn-ea"/>
        <a:cs typeface="+mn-cs"/>
      </a:defRPr>
    </a:lvl6pPr>
    <a:lvl7pPr marL="2798887" algn="l" defTabSz="932962" rtl="0" eaLnBrk="1" latinLnBrk="0" hangingPunct="1">
      <a:defRPr sz="1224" kern="1200">
        <a:solidFill>
          <a:schemeClr val="tx1"/>
        </a:solidFill>
        <a:latin typeface="+mn-lt"/>
        <a:ea typeface="+mn-ea"/>
        <a:cs typeface="+mn-cs"/>
      </a:defRPr>
    </a:lvl7pPr>
    <a:lvl8pPr marL="3265368" algn="l" defTabSz="932962" rtl="0" eaLnBrk="1" latinLnBrk="0" hangingPunct="1">
      <a:defRPr sz="1224" kern="1200">
        <a:solidFill>
          <a:schemeClr val="tx1"/>
        </a:solidFill>
        <a:latin typeface="+mn-lt"/>
        <a:ea typeface="+mn-ea"/>
        <a:cs typeface="+mn-cs"/>
      </a:defRPr>
    </a:lvl8pPr>
    <a:lvl9pPr marL="3731849" algn="l" defTabSz="932962" rtl="0" eaLnBrk="1" latinLnBrk="0" hangingPunct="1">
      <a:defRPr sz="1224"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endParaRPr lang="cs-CZ" dirty="0"/>
          </a:p>
        </p:txBody>
      </p:sp>
      <p:sp>
        <p:nvSpPr>
          <p:cNvPr id="4" name="Zástupný symbol pro číslo snímku 3"/>
          <p:cNvSpPr>
            <a:spLocks noGrp="1"/>
          </p:cNvSpPr>
          <p:nvPr>
            <p:ph type="sldNum" sz="quarter" idx="10"/>
          </p:nvPr>
        </p:nvSpPr>
        <p:spPr/>
        <p:txBody>
          <a:bodyPr/>
          <a:lstStyle/>
          <a:p>
            <a:fld id="{42689D1E-D6FA-469F-A168-9573E3DAE983}" type="slidenum">
              <a:rPr lang="cs-CZ" smtClean="0"/>
              <a:pPr/>
              <a:t>0</a:t>
            </a:fld>
            <a:endParaRPr lang="cs-CZ"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42689D1E-D6FA-469F-A168-9573E3DAE983}" type="slidenum">
              <a:rPr lang="cs-CZ" smtClean="0"/>
              <a:pPr/>
              <a:t>2</a:t>
            </a:fld>
            <a:endParaRPr lang="cs-CZ"/>
          </a:p>
        </p:txBody>
      </p:sp>
    </p:spTree>
    <p:extLst>
      <p:ext uri="{BB962C8B-B14F-4D97-AF65-F5344CB8AC3E}">
        <p14:creationId xmlns:p14="http://schemas.microsoft.com/office/powerpoint/2010/main" val="11424423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42689D1E-D6FA-469F-A168-9573E3DAE983}" type="slidenum">
              <a:rPr lang="cs-CZ" smtClean="0"/>
              <a:pPr/>
              <a:t>3</a:t>
            </a:fld>
            <a:endParaRPr lang="cs-CZ"/>
          </a:p>
        </p:txBody>
      </p:sp>
    </p:spTree>
    <p:extLst>
      <p:ext uri="{BB962C8B-B14F-4D97-AF65-F5344CB8AC3E}">
        <p14:creationId xmlns:p14="http://schemas.microsoft.com/office/powerpoint/2010/main" val="11424423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42689D1E-D6FA-469F-A168-9573E3DAE983}" type="slidenum">
              <a:rPr lang="cs-CZ" smtClean="0"/>
              <a:pPr/>
              <a:t>4</a:t>
            </a:fld>
            <a:endParaRPr lang="cs-CZ"/>
          </a:p>
        </p:txBody>
      </p:sp>
    </p:spTree>
    <p:extLst>
      <p:ext uri="{BB962C8B-B14F-4D97-AF65-F5344CB8AC3E}">
        <p14:creationId xmlns:p14="http://schemas.microsoft.com/office/powerpoint/2010/main" val="11424423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42689D1E-D6FA-469F-A168-9573E3DAE983}" type="slidenum">
              <a:rPr lang="cs-CZ" smtClean="0"/>
              <a:pPr/>
              <a:t>5</a:t>
            </a:fld>
            <a:endParaRPr lang="cs-CZ"/>
          </a:p>
        </p:txBody>
      </p:sp>
    </p:spTree>
    <p:extLst>
      <p:ext uri="{BB962C8B-B14F-4D97-AF65-F5344CB8AC3E}">
        <p14:creationId xmlns:p14="http://schemas.microsoft.com/office/powerpoint/2010/main" val="11424423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42689D1E-D6FA-469F-A168-9573E3DAE983}" type="slidenum">
              <a:rPr lang="cs-CZ" smtClean="0"/>
              <a:pPr/>
              <a:t>6</a:t>
            </a:fld>
            <a:endParaRPr lang="cs-CZ"/>
          </a:p>
        </p:txBody>
      </p:sp>
    </p:spTree>
    <p:extLst>
      <p:ext uri="{BB962C8B-B14F-4D97-AF65-F5344CB8AC3E}">
        <p14:creationId xmlns:p14="http://schemas.microsoft.com/office/powerpoint/2010/main" val="114244232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úvodní snímek">
    <p:spTree>
      <p:nvGrpSpPr>
        <p:cNvPr id="1" name=""/>
        <p:cNvGrpSpPr/>
        <p:nvPr/>
      </p:nvGrpSpPr>
      <p:grpSpPr>
        <a:xfrm>
          <a:off x="0" y="0"/>
          <a:ext cx="0" cy="0"/>
          <a:chOff x="0" y="0"/>
          <a:chExt cx="0" cy="0"/>
        </a:xfrm>
      </p:grpSpPr>
      <p:grpSp>
        <p:nvGrpSpPr>
          <p:cNvPr id="13346" name="McK Title Elements" hidden="1"/>
          <p:cNvGrpSpPr>
            <a:grpSpLocks/>
          </p:cNvGrpSpPr>
          <p:nvPr/>
        </p:nvGrpSpPr>
        <p:grpSpPr bwMode="auto">
          <a:xfrm>
            <a:off x="2863881" y="2183416"/>
            <a:ext cx="5130035" cy="4601696"/>
            <a:chOff x="1768" y="1348"/>
            <a:chExt cx="3167" cy="2841"/>
          </a:xfrm>
        </p:grpSpPr>
        <p:sp>
          <p:nvSpPr>
            <p:cNvPr id="13331" name="McK Confidential" hidden="1"/>
            <p:cNvSpPr txBox="1">
              <a:spLocks noChangeArrowheads="1"/>
            </p:cNvSpPr>
            <p:nvPr/>
          </p:nvSpPr>
          <p:spPr bwMode="auto">
            <a:xfrm>
              <a:off x="1768" y="1348"/>
              <a:ext cx="936" cy="136"/>
            </a:xfrm>
            <a:prstGeom prst="rect">
              <a:avLst/>
            </a:prstGeom>
            <a:noFill/>
            <a:ln w="9525">
              <a:noFill/>
              <a:miter lim="800000"/>
              <a:headEnd/>
              <a:tailEnd/>
            </a:ln>
            <a:effectLst/>
          </p:spPr>
          <p:txBody>
            <a:bodyPr lIns="0" tIns="0" rIns="0" bIns="0">
              <a:spAutoFit/>
            </a:bodyPr>
            <a:lstStyle/>
            <a:p>
              <a:pPr algn="l" eaLnBrk="1" hangingPunct="1">
                <a:spcBef>
                  <a:spcPct val="0"/>
                </a:spcBef>
                <a:buClrTx/>
                <a:buFontTx/>
                <a:buNone/>
              </a:pPr>
              <a:r>
                <a:rPr lang="cs-CZ" sz="1428" i="0" dirty="0"/>
                <a:t>DŮVĚRNÉ</a:t>
              </a:r>
            </a:p>
          </p:txBody>
        </p:sp>
        <p:sp>
          <p:nvSpPr>
            <p:cNvPr id="13332" name="McK Document" hidden="1"/>
            <p:cNvSpPr txBox="1">
              <a:spLocks noChangeArrowheads="1"/>
            </p:cNvSpPr>
            <p:nvPr/>
          </p:nvSpPr>
          <p:spPr bwMode="auto">
            <a:xfrm>
              <a:off x="1768" y="3047"/>
              <a:ext cx="3167" cy="136"/>
            </a:xfrm>
            <a:prstGeom prst="rect">
              <a:avLst/>
            </a:prstGeom>
            <a:noFill/>
            <a:ln w="9525">
              <a:noFill/>
              <a:miter lim="800000"/>
              <a:headEnd/>
              <a:tailEnd/>
            </a:ln>
            <a:effectLst/>
          </p:spPr>
          <p:txBody>
            <a:bodyPr lIns="0" tIns="0" rIns="0" bIns="0" anchor="b">
              <a:spAutoFit/>
            </a:bodyPr>
            <a:lstStyle/>
            <a:p>
              <a:pPr algn="l" eaLnBrk="1" hangingPunct="1">
                <a:spcBef>
                  <a:spcPct val="0"/>
                </a:spcBef>
                <a:buClrTx/>
                <a:buFontTx/>
                <a:buNone/>
              </a:pPr>
              <a:r>
                <a:rPr lang="cs-CZ" sz="1428" i="0" dirty="0"/>
                <a:t>Dokument</a:t>
              </a:r>
            </a:p>
          </p:txBody>
        </p:sp>
        <p:sp>
          <p:nvSpPr>
            <p:cNvPr id="13333" name="McK Date" hidden="1"/>
            <p:cNvSpPr txBox="1">
              <a:spLocks noChangeArrowheads="1"/>
            </p:cNvSpPr>
            <p:nvPr/>
          </p:nvSpPr>
          <p:spPr bwMode="auto">
            <a:xfrm>
              <a:off x="1768" y="3216"/>
              <a:ext cx="3167" cy="136"/>
            </a:xfrm>
            <a:prstGeom prst="rect">
              <a:avLst/>
            </a:prstGeom>
            <a:noFill/>
            <a:ln w="9525">
              <a:noFill/>
              <a:miter lim="800000"/>
              <a:headEnd/>
              <a:tailEnd/>
            </a:ln>
            <a:effectLst/>
          </p:spPr>
          <p:txBody>
            <a:bodyPr lIns="0" tIns="0" rIns="0" bIns="0">
              <a:spAutoFit/>
            </a:bodyPr>
            <a:lstStyle/>
            <a:p>
              <a:pPr algn="l" eaLnBrk="1" hangingPunct="1">
                <a:spcBef>
                  <a:spcPct val="0"/>
                </a:spcBef>
                <a:buClrTx/>
                <a:buFontTx/>
                <a:buNone/>
              </a:pPr>
              <a:r>
                <a:rPr lang="cs-CZ" sz="1428" i="0" dirty="0"/>
                <a:t>Datum</a:t>
              </a:r>
            </a:p>
          </p:txBody>
        </p:sp>
        <p:sp>
          <p:nvSpPr>
            <p:cNvPr id="13334" name="McK Disclaimer" hidden="1"/>
            <p:cNvSpPr>
              <a:spLocks noChangeArrowheads="1"/>
            </p:cNvSpPr>
            <p:nvPr>
              <p:custDataLst>
                <p:tags r:id="rId1"/>
              </p:custDataLst>
            </p:nvPr>
          </p:nvSpPr>
          <p:spPr bwMode="auto">
            <a:xfrm>
              <a:off x="1768" y="3761"/>
              <a:ext cx="2303" cy="428"/>
            </a:xfrm>
            <a:prstGeom prst="rect">
              <a:avLst/>
            </a:prstGeom>
            <a:noFill/>
            <a:ln w="9525">
              <a:noFill/>
              <a:miter lim="800000"/>
              <a:headEnd/>
              <a:tailEnd/>
            </a:ln>
            <a:effectLst/>
          </p:spPr>
          <p:txBody>
            <a:bodyPr lIns="0" tIns="0" rIns="0" bIns="0" anchor="b">
              <a:spAutoFit/>
            </a:bodyPr>
            <a:lstStyle/>
            <a:p>
              <a:pPr algn="l" defTabSz="804863">
                <a:spcBef>
                  <a:spcPct val="0"/>
                </a:spcBef>
                <a:buClrTx/>
                <a:buFontTx/>
                <a:buNone/>
              </a:pPr>
              <a:r>
                <a:rPr lang="cs-CZ" sz="900" i="0" dirty="0"/>
                <a:t>This report is solely for the use of client personnel.  No part of it may be circulated, quoted, or reproduced for distribution outside the client organization without prior written approval from McKinsey &amp; Company. This material was used by McKinsey &amp; Company during an oral presentation; it is not a complete record of the discussion.</a:t>
              </a:r>
            </a:p>
          </p:txBody>
        </p:sp>
      </p:grpSp>
      <p:sp>
        <p:nvSpPr>
          <p:cNvPr id="13343" name="Working Draft Text" hidden="1"/>
          <p:cNvSpPr>
            <a:spLocks noChangeArrowheads="1"/>
          </p:cNvSpPr>
          <p:nvPr/>
        </p:nvSpPr>
        <p:spPr bwMode="auto">
          <a:xfrm>
            <a:off x="427638" y="349866"/>
            <a:ext cx="3110094" cy="281103"/>
          </a:xfrm>
          <a:prstGeom prst="rect">
            <a:avLst/>
          </a:prstGeom>
          <a:noFill/>
          <a:ln w="9525">
            <a:noFill/>
            <a:miter lim="800000"/>
            <a:headEnd/>
            <a:tailEnd/>
          </a:ln>
          <a:effectLst/>
        </p:spPr>
        <p:txBody>
          <a:bodyPr lIns="0" tIns="0" rIns="0" bIns="0">
            <a:spAutoFit/>
          </a:bodyPr>
          <a:lstStyle/>
          <a:p>
            <a:pPr defTabSz="895350" eaLnBrk="1" hangingPunct="1">
              <a:lnSpc>
                <a:spcPct val="110000"/>
              </a:lnSpc>
              <a:spcBef>
                <a:spcPct val="0"/>
              </a:spcBef>
              <a:buClrTx/>
              <a:buSzPct val="120000"/>
              <a:buFontTx/>
              <a:buNone/>
            </a:pPr>
            <a:r>
              <a:rPr lang="cs-CZ" sz="1800" b="1" i="0" dirty="0">
                <a:solidFill>
                  <a:schemeClr val="bg1"/>
                </a:solidFill>
              </a:rPr>
              <a:t>Working Draft    </a:t>
            </a:r>
          </a:p>
        </p:txBody>
      </p:sp>
      <p:sp>
        <p:nvSpPr>
          <p:cNvPr id="13344" name="Working Draft" hidden="1"/>
          <p:cNvSpPr txBox="1">
            <a:spLocks noChangeArrowheads="1"/>
          </p:cNvSpPr>
          <p:nvPr/>
        </p:nvSpPr>
        <p:spPr bwMode="auto">
          <a:xfrm>
            <a:off x="427639" y="594448"/>
            <a:ext cx="4580934" cy="184666"/>
          </a:xfrm>
          <a:prstGeom prst="rect">
            <a:avLst/>
          </a:prstGeom>
          <a:noFill/>
          <a:ln w="9525">
            <a:noFill/>
            <a:miter lim="800000"/>
            <a:headEnd/>
            <a:tailEnd/>
          </a:ln>
          <a:effectLst/>
        </p:spPr>
        <p:txBody>
          <a:bodyPr wrap="none" lIns="0" tIns="0" rIns="0" bIns="0">
            <a:spAutoFit/>
          </a:bodyPr>
          <a:lstStyle/>
          <a:p>
            <a:pPr algn="l" eaLnBrk="1" hangingPunct="1">
              <a:spcBef>
                <a:spcPct val="0"/>
              </a:spcBef>
              <a:buClrTx/>
              <a:buFontTx/>
              <a:buNone/>
            </a:pPr>
            <a:r>
              <a:rPr lang="en-US" sz="1200" i="0" dirty="0"/>
              <a:t>Last Modified 10/4/2004 4:39:06 PM Central Europe Standard Time</a:t>
            </a:r>
            <a:endParaRPr lang="cs-CZ" sz="1200" i="0" dirty="0"/>
          </a:p>
        </p:txBody>
      </p:sp>
      <p:sp>
        <p:nvSpPr>
          <p:cNvPr id="13345" name="Printed" hidden="1"/>
          <p:cNvSpPr txBox="1">
            <a:spLocks noChangeArrowheads="1"/>
          </p:cNvSpPr>
          <p:nvPr/>
        </p:nvSpPr>
        <p:spPr bwMode="auto">
          <a:xfrm>
            <a:off x="427640" y="816352"/>
            <a:ext cx="4219617" cy="184666"/>
          </a:xfrm>
          <a:prstGeom prst="rect">
            <a:avLst/>
          </a:prstGeom>
          <a:noFill/>
          <a:ln w="9525">
            <a:noFill/>
            <a:miter lim="800000"/>
            <a:headEnd/>
            <a:tailEnd/>
          </a:ln>
          <a:effectLst/>
        </p:spPr>
        <p:txBody>
          <a:bodyPr wrap="none" lIns="0" tIns="0" rIns="0" bIns="0">
            <a:spAutoFit/>
          </a:bodyPr>
          <a:lstStyle/>
          <a:p>
            <a:pPr algn="l" eaLnBrk="1" hangingPunct="1">
              <a:spcBef>
                <a:spcPct val="0"/>
              </a:spcBef>
              <a:buClrTx/>
              <a:buFontTx/>
              <a:buNone/>
            </a:pPr>
            <a:r>
              <a:rPr lang="cs-CZ" sz="1200" i="0" dirty="0"/>
              <a:t>Printed 10/4/2004 11:36:40 AM Central Europe Standard Time</a:t>
            </a:r>
          </a:p>
        </p:txBody>
      </p:sp>
      <p:sp>
        <p:nvSpPr>
          <p:cNvPr id="19" name="Rectangle 92"/>
          <p:cNvSpPr>
            <a:spLocks noGrp="1" noChangeArrowheads="1"/>
          </p:cNvSpPr>
          <p:nvPr>
            <p:ph type="title" hasCustomPrompt="1"/>
          </p:nvPr>
        </p:nvSpPr>
        <p:spPr bwMode="auto">
          <a:xfrm>
            <a:off x="1398341" y="1686772"/>
            <a:ext cx="7242421" cy="2564805"/>
          </a:xfrm>
          <a:prstGeom prst="rect">
            <a:avLst/>
          </a:prstGeom>
          <a:noFill/>
          <a:ln w="9525" algn="ctr">
            <a:noFill/>
            <a:miter lim="800000"/>
            <a:headEnd/>
            <a:tailEnd/>
          </a:ln>
          <a:effectLst/>
        </p:spPr>
        <p:txBody>
          <a:bodyPr vert="horz" wrap="square" lIns="0" tIns="0" rIns="0" bIns="0" numCol="1" anchor="t" anchorCtr="0" compatLnSpc="1">
            <a:prstTxWarp prst="textNoShape">
              <a:avLst/>
            </a:prstTxWarp>
            <a:spAutoFit/>
          </a:bodyPr>
          <a:lstStyle>
            <a:lvl1pPr>
              <a:lnSpc>
                <a:spcPts val="5000"/>
              </a:lnSpc>
              <a:defRPr sz="3600" b="0" cap="all" baseline="0">
                <a:solidFill>
                  <a:schemeClr val="accent2"/>
                </a:solidFill>
                <a:latin typeface="+mj-lt"/>
                <a:cs typeface="Arial CE" panose="020B0604020202020204" pitchFamily="34" charset="0"/>
              </a:defRPr>
            </a:lvl1pPr>
          </a:lstStyle>
          <a:p>
            <a:pPr lvl="0"/>
            <a:r>
              <a:rPr lang="cs-CZ" dirty="0"/>
              <a:t>KLIKNUTÍM </a:t>
            </a:r>
            <a:r>
              <a:rPr lang="cs-CZ"/>
              <a:t>VLOŽÍTE </a:t>
            </a:r>
            <a:br>
              <a:rPr lang="cs-CZ"/>
            </a:br>
            <a:r>
              <a:rPr lang="cs-CZ"/>
              <a:t>NADPIS </a:t>
            </a:r>
            <a:r>
              <a:rPr lang="cs-CZ" dirty="0"/>
              <a:t>PREZENTACE</a:t>
            </a:r>
            <a:br>
              <a:rPr lang="cs-CZ"/>
            </a:br>
            <a:br>
              <a:rPr lang="cs-CZ"/>
            </a:br>
            <a:endParaRPr lang="cs-CZ" dirty="0"/>
          </a:p>
        </p:txBody>
      </p:sp>
      <p:sp>
        <p:nvSpPr>
          <p:cNvPr id="7" name="Text Placeholder 6"/>
          <p:cNvSpPr>
            <a:spLocks noGrp="1"/>
          </p:cNvSpPr>
          <p:nvPr>
            <p:ph type="body" sz="quarter" idx="10" hasCustomPrompt="1"/>
          </p:nvPr>
        </p:nvSpPr>
        <p:spPr>
          <a:xfrm>
            <a:off x="1417638" y="4675938"/>
            <a:ext cx="1846262" cy="241300"/>
          </a:xfrm>
        </p:spPr>
        <p:txBody>
          <a:bodyPr/>
          <a:lstStyle>
            <a:lvl1pPr>
              <a:defRPr sz="1800" b="1" baseline="0">
                <a:solidFill>
                  <a:srgbClr val="F24F00"/>
                </a:solidFill>
              </a:defRPr>
            </a:lvl1pPr>
          </a:lstStyle>
          <a:p>
            <a:pPr lvl="0"/>
            <a:r>
              <a:rPr lang="cs-CZ" dirty="0"/>
              <a:t>měsíc rok</a:t>
            </a:r>
          </a:p>
        </p:txBody>
      </p:sp>
      <p:sp>
        <p:nvSpPr>
          <p:cNvPr id="9" name="Text Placeholder 8"/>
          <p:cNvSpPr>
            <a:spLocks noGrp="1"/>
          </p:cNvSpPr>
          <p:nvPr>
            <p:ph type="body" sz="quarter" idx="11" hasCustomPrompt="1"/>
          </p:nvPr>
        </p:nvSpPr>
        <p:spPr>
          <a:xfrm>
            <a:off x="1417638" y="5612521"/>
            <a:ext cx="2532062" cy="653500"/>
          </a:xfrm>
        </p:spPr>
        <p:txBody>
          <a:bodyPr/>
          <a:lstStyle>
            <a:lvl1pPr>
              <a:lnSpc>
                <a:spcPts val="1900"/>
              </a:lnSpc>
              <a:defRPr sz="1600" b="1">
                <a:solidFill>
                  <a:srgbClr val="F24F00"/>
                </a:solidFill>
              </a:defRPr>
            </a:lvl1pPr>
          </a:lstStyle>
          <a:p>
            <a:pPr lvl="0"/>
            <a:r>
              <a:rPr lang="cs-CZ" dirty="0"/>
              <a:t>Jméno Příjmení</a:t>
            </a:r>
          </a:p>
          <a:p>
            <a:pPr lvl="0"/>
            <a:r>
              <a:rPr lang="cs-CZ" dirty="0"/>
              <a:t>funkce</a:t>
            </a:r>
          </a:p>
        </p:txBody>
      </p:sp>
      <p:sp>
        <p:nvSpPr>
          <p:cNvPr id="11" name="Rectangle 5"/>
          <p:cNvSpPr>
            <a:spLocks noChangeArrowheads="1"/>
          </p:cNvSpPr>
          <p:nvPr userDrawn="1"/>
        </p:nvSpPr>
        <p:spPr bwMode="auto">
          <a:xfrm>
            <a:off x="7807883" y="6668419"/>
            <a:ext cx="844430" cy="129148"/>
          </a:xfrm>
          <a:prstGeom prst="rect">
            <a:avLst/>
          </a:prstGeom>
          <a:noFill/>
          <a:ln w="0">
            <a:no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cs-CZ" dirty="0"/>
          </a:p>
        </p:txBody>
      </p:sp>
      <p:grpSp>
        <p:nvGrpSpPr>
          <p:cNvPr id="2" name="Group 4"/>
          <p:cNvGrpSpPr>
            <a:grpSpLocks noChangeAspect="1"/>
          </p:cNvGrpSpPr>
          <p:nvPr userDrawn="1"/>
        </p:nvGrpSpPr>
        <p:grpSpPr bwMode="auto">
          <a:xfrm>
            <a:off x="525463" y="444500"/>
            <a:ext cx="3902075" cy="603250"/>
            <a:chOff x="331" y="280"/>
            <a:chExt cx="2458" cy="380"/>
          </a:xfrm>
        </p:grpSpPr>
        <p:sp>
          <p:nvSpPr>
            <p:cNvPr id="3" name="AutoShape 3"/>
            <p:cNvSpPr>
              <a:spLocks noChangeAspect="1" noChangeArrowheads="1" noTextEdit="1"/>
            </p:cNvSpPr>
            <p:nvPr userDrawn="1"/>
          </p:nvSpPr>
          <p:spPr bwMode="auto">
            <a:xfrm>
              <a:off x="331" y="280"/>
              <a:ext cx="2458" cy="3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cs-CZ" dirty="0"/>
            </a:p>
          </p:txBody>
        </p:sp>
        <p:sp>
          <p:nvSpPr>
            <p:cNvPr id="4" name="Freeform 5"/>
            <p:cNvSpPr>
              <a:spLocks/>
            </p:cNvSpPr>
            <p:nvPr userDrawn="1"/>
          </p:nvSpPr>
          <p:spPr bwMode="auto">
            <a:xfrm>
              <a:off x="332" y="280"/>
              <a:ext cx="377" cy="379"/>
            </a:xfrm>
            <a:custGeom>
              <a:avLst/>
              <a:gdLst>
                <a:gd name="T0" fmla="*/ 0 w 377"/>
                <a:gd name="T1" fmla="*/ 0 h 379"/>
                <a:gd name="T2" fmla="*/ 0 w 377"/>
                <a:gd name="T3" fmla="*/ 379 h 379"/>
                <a:gd name="T4" fmla="*/ 377 w 377"/>
                <a:gd name="T5" fmla="*/ 379 h 379"/>
                <a:gd name="T6" fmla="*/ 377 w 377"/>
                <a:gd name="T7" fmla="*/ 0 h 379"/>
                <a:gd name="T8" fmla="*/ 0 w 377"/>
                <a:gd name="T9" fmla="*/ 0 h 379"/>
                <a:gd name="T10" fmla="*/ 0 w 377"/>
                <a:gd name="T11" fmla="*/ 0 h 379"/>
              </a:gdLst>
              <a:ahLst/>
              <a:cxnLst>
                <a:cxn ang="0">
                  <a:pos x="T0" y="T1"/>
                </a:cxn>
                <a:cxn ang="0">
                  <a:pos x="T2" y="T3"/>
                </a:cxn>
                <a:cxn ang="0">
                  <a:pos x="T4" y="T5"/>
                </a:cxn>
                <a:cxn ang="0">
                  <a:pos x="T6" y="T7"/>
                </a:cxn>
                <a:cxn ang="0">
                  <a:pos x="T8" y="T9"/>
                </a:cxn>
                <a:cxn ang="0">
                  <a:pos x="T10" y="T11"/>
                </a:cxn>
              </a:cxnLst>
              <a:rect l="0" t="0" r="r" b="b"/>
              <a:pathLst>
                <a:path w="377" h="379">
                  <a:moveTo>
                    <a:pt x="0" y="0"/>
                  </a:moveTo>
                  <a:lnTo>
                    <a:pt x="0" y="379"/>
                  </a:lnTo>
                  <a:lnTo>
                    <a:pt x="377" y="379"/>
                  </a:lnTo>
                  <a:lnTo>
                    <a:pt x="377" y="0"/>
                  </a:lnTo>
                  <a:lnTo>
                    <a:pt x="0" y="0"/>
                  </a:lnTo>
                  <a:lnTo>
                    <a:pt x="0" y="0"/>
                  </a:lnTo>
                  <a:close/>
                </a:path>
              </a:pathLst>
            </a:custGeom>
            <a:solidFill>
              <a:srgbClr val="676C6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dirty="0"/>
            </a:p>
          </p:txBody>
        </p:sp>
        <p:sp>
          <p:nvSpPr>
            <p:cNvPr id="5" name="Freeform 6"/>
            <p:cNvSpPr>
              <a:spLocks/>
            </p:cNvSpPr>
            <p:nvPr userDrawn="1"/>
          </p:nvSpPr>
          <p:spPr bwMode="auto">
            <a:xfrm>
              <a:off x="404" y="352"/>
              <a:ext cx="235" cy="235"/>
            </a:xfrm>
            <a:custGeom>
              <a:avLst/>
              <a:gdLst>
                <a:gd name="T0" fmla="*/ 0 w 235"/>
                <a:gd name="T1" fmla="*/ 235 h 235"/>
                <a:gd name="T2" fmla="*/ 235 w 235"/>
                <a:gd name="T3" fmla="*/ 235 h 235"/>
                <a:gd name="T4" fmla="*/ 235 w 235"/>
                <a:gd name="T5" fmla="*/ 188 h 235"/>
                <a:gd name="T6" fmla="*/ 47 w 235"/>
                <a:gd name="T7" fmla="*/ 188 h 235"/>
                <a:gd name="T8" fmla="*/ 47 w 235"/>
                <a:gd name="T9" fmla="*/ 47 h 235"/>
                <a:gd name="T10" fmla="*/ 235 w 235"/>
                <a:gd name="T11" fmla="*/ 47 h 235"/>
                <a:gd name="T12" fmla="*/ 235 w 235"/>
                <a:gd name="T13" fmla="*/ 0 h 235"/>
                <a:gd name="T14" fmla="*/ 0 w 235"/>
                <a:gd name="T15" fmla="*/ 0 h 235"/>
                <a:gd name="T16" fmla="*/ 0 w 235"/>
                <a:gd name="T17" fmla="*/ 235 h 235"/>
                <a:gd name="T18" fmla="*/ 0 w 235"/>
                <a:gd name="T19" fmla="*/ 235 h 2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5" h="235">
                  <a:moveTo>
                    <a:pt x="0" y="235"/>
                  </a:moveTo>
                  <a:lnTo>
                    <a:pt x="235" y="235"/>
                  </a:lnTo>
                  <a:lnTo>
                    <a:pt x="235" y="188"/>
                  </a:lnTo>
                  <a:lnTo>
                    <a:pt x="47" y="188"/>
                  </a:lnTo>
                  <a:lnTo>
                    <a:pt x="47" y="47"/>
                  </a:lnTo>
                  <a:lnTo>
                    <a:pt x="235" y="47"/>
                  </a:lnTo>
                  <a:lnTo>
                    <a:pt x="235" y="0"/>
                  </a:lnTo>
                  <a:lnTo>
                    <a:pt x="0" y="0"/>
                  </a:lnTo>
                  <a:lnTo>
                    <a:pt x="0" y="235"/>
                  </a:lnTo>
                  <a:lnTo>
                    <a:pt x="0" y="23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dirty="0"/>
            </a:p>
          </p:txBody>
        </p:sp>
        <p:sp>
          <p:nvSpPr>
            <p:cNvPr id="6" name="Freeform 7"/>
            <p:cNvSpPr>
              <a:spLocks/>
            </p:cNvSpPr>
            <p:nvPr userDrawn="1"/>
          </p:nvSpPr>
          <p:spPr bwMode="auto">
            <a:xfrm>
              <a:off x="498" y="446"/>
              <a:ext cx="138" cy="46"/>
            </a:xfrm>
            <a:custGeom>
              <a:avLst/>
              <a:gdLst>
                <a:gd name="T0" fmla="*/ 0 w 138"/>
                <a:gd name="T1" fmla="*/ 0 h 46"/>
                <a:gd name="T2" fmla="*/ 0 w 138"/>
                <a:gd name="T3" fmla="*/ 46 h 46"/>
                <a:gd name="T4" fmla="*/ 138 w 138"/>
                <a:gd name="T5" fmla="*/ 46 h 46"/>
                <a:gd name="T6" fmla="*/ 138 w 138"/>
                <a:gd name="T7" fmla="*/ 0 h 46"/>
                <a:gd name="T8" fmla="*/ 0 w 138"/>
                <a:gd name="T9" fmla="*/ 0 h 46"/>
                <a:gd name="T10" fmla="*/ 0 w 138"/>
                <a:gd name="T11" fmla="*/ 0 h 46"/>
              </a:gdLst>
              <a:ahLst/>
              <a:cxnLst>
                <a:cxn ang="0">
                  <a:pos x="T0" y="T1"/>
                </a:cxn>
                <a:cxn ang="0">
                  <a:pos x="T2" y="T3"/>
                </a:cxn>
                <a:cxn ang="0">
                  <a:pos x="T4" y="T5"/>
                </a:cxn>
                <a:cxn ang="0">
                  <a:pos x="T6" y="T7"/>
                </a:cxn>
                <a:cxn ang="0">
                  <a:pos x="T8" y="T9"/>
                </a:cxn>
                <a:cxn ang="0">
                  <a:pos x="T10" y="T11"/>
                </a:cxn>
              </a:cxnLst>
              <a:rect l="0" t="0" r="r" b="b"/>
              <a:pathLst>
                <a:path w="138" h="46">
                  <a:moveTo>
                    <a:pt x="0" y="0"/>
                  </a:moveTo>
                  <a:lnTo>
                    <a:pt x="0" y="46"/>
                  </a:lnTo>
                  <a:lnTo>
                    <a:pt x="138" y="46"/>
                  </a:lnTo>
                  <a:lnTo>
                    <a:pt x="138" y="0"/>
                  </a:lnTo>
                  <a:lnTo>
                    <a:pt x="0"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dirty="0"/>
            </a:p>
          </p:txBody>
        </p:sp>
        <p:sp>
          <p:nvSpPr>
            <p:cNvPr id="8" name="Freeform 8"/>
            <p:cNvSpPr>
              <a:spLocks noEditPoints="1"/>
            </p:cNvSpPr>
            <p:nvPr userDrawn="1"/>
          </p:nvSpPr>
          <p:spPr bwMode="auto">
            <a:xfrm>
              <a:off x="909" y="348"/>
              <a:ext cx="1880" cy="245"/>
            </a:xfrm>
            <a:custGeom>
              <a:avLst/>
              <a:gdLst>
                <a:gd name="T0" fmla="*/ 135 w 1473"/>
                <a:gd name="T1" fmla="*/ 147 h 192"/>
                <a:gd name="T2" fmla="*/ 119 w 1473"/>
                <a:gd name="T3" fmla="*/ 25 h 192"/>
                <a:gd name="T4" fmla="*/ 0 w 1473"/>
                <a:gd name="T5" fmla="*/ 187 h 192"/>
                <a:gd name="T6" fmla="*/ 45 w 1473"/>
                <a:gd name="T7" fmla="*/ 35 h 192"/>
                <a:gd name="T8" fmla="*/ 115 w 1473"/>
                <a:gd name="T9" fmla="*/ 95 h 192"/>
                <a:gd name="T10" fmla="*/ 45 w 1473"/>
                <a:gd name="T11" fmla="*/ 156 h 192"/>
                <a:gd name="T12" fmla="*/ 193 w 1473"/>
                <a:gd name="T13" fmla="*/ 4 h 192"/>
                <a:gd name="T14" fmla="*/ 228 w 1473"/>
                <a:gd name="T15" fmla="*/ 4 h 192"/>
                <a:gd name="T16" fmla="*/ 303 w 1473"/>
                <a:gd name="T17" fmla="*/ 10 h 192"/>
                <a:gd name="T18" fmla="*/ 324 w 1473"/>
                <a:gd name="T19" fmla="*/ 104 h 192"/>
                <a:gd name="T20" fmla="*/ 353 w 1473"/>
                <a:gd name="T21" fmla="*/ 150 h 192"/>
                <a:gd name="T22" fmla="*/ 293 w 1473"/>
                <a:gd name="T23" fmla="*/ 135 h 192"/>
                <a:gd name="T24" fmla="*/ 376 w 1473"/>
                <a:gd name="T25" fmla="*/ 178 h 192"/>
                <a:gd name="T26" fmla="*/ 343 w 1473"/>
                <a:gd name="T27" fmla="*/ 74 h 192"/>
                <a:gd name="T28" fmla="*/ 322 w 1473"/>
                <a:gd name="T29" fmla="*/ 38 h 192"/>
                <a:gd name="T30" fmla="*/ 390 w 1473"/>
                <a:gd name="T31" fmla="*/ 21 h 192"/>
                <a:gd name="T32" fmla="*/ 501 w 1473"/>
                <a:gd name="T33" fmla="*/ 35 h 192"/>
                <a:gd name="T34" fmla="*/ 425 w 1473"/>
                <a:gd name="T35" fmla="*/ 4 h 192"/>
                <a:gd name="T36" fmla="*/ 466 w 1473"/>
                <a:gd name="T37" fmla="*/ 187 h 192"/>
                <a:gd name="T38" fmla="*/ 691 w 1473"/>
                <a:gd name="T39" fmla="*/ 86 h 192"/>
                <a:gd name="T40" fmla="*/ 679 w 1473"/>
                <a:gd name="T41" fmla="*/ 17 h 192"/>
                <a:gd name="T42" fmla="*/ 579 w 1473"/>
                <a:gd name="T43" fmla="*/ 187 h 192"/>
                <a:gd name="T44" fmla="*/ 620 w 1473"/>
                <a:gd name="T45" fmla="*/ 113 h 192"/>
                <a:gd name="T46" fmla="*/ 656 w 1473"/>
                <a:gd name="T47" fmla="*/ 110 h 192"/>
                <a:gd name="T48" fmla="*/ 615 w 1473"/>
                <a:gd name="T49" fmla="*/ 33 h 192"/>
                <a:gd name="T50" fmla="*/ 661 w 1473"/>
                <a:gd name="T51" fmla="*/ 60 h 192"/>
                <a:gd name="T52" fmla="*/ 626 w 1473"/>
                <a:gd name="T53" fmla="*/ 88 h 192"/>
                <a:gd name="T54" fmla="*/ 749 w 1473"/>
                <a:gd name="T55" fmla="*/ 4 h 192"/>
                <a:gd name="T56" fmla="*/ 784 w 1473"/>
                <a:gd name="T57" fmla="*/ 4 h 192"/>
                <a:gd name="T58" fmla="*/ 945 w 1473"/>
                <a:gd name="T59" fmla="*/ 173 h 192"/>
                <a:gd name="T60" fmla="*/ 924 w 1473"/>
                <a:gd name="T61" fmla="*/ 89 h 192"/>
                <a:gd name="T62" fmla="*/ 941 w 1473"/>
                <a:gd name="T63" fmla="*/ 34 h 192"/>
                <a:gd name="T64" fmla="*/ 838 w 1473"/>
                <a:gd name="T65" fmla="*/ 4 h 192"/>
                <a:gd name="T66" fmla="*/ 873 w 1473"/>
                <a:gd name="T67" fmla="*/ 33 h 192"/>
                <a:gd name="T68" fmla="*/ 911 w 1473"/>
                <a:gd name="T69" fmla="*/ 56 h 192"/>
                <a:gd name="T70" fmla="*/ 873 w 1473"/>
                <a:gd name="T71" fmla="*/ 80 h 192"/>
                <a:gd name="T72" fmla="*/ 887 w 1473"/>
                <a:gd name="T73" fmla="*/ 107 h 192"/>
                <a:gd name="T74" fmla="*/ 924 w 1473"/>
                <a:gd name="T75" fmla="*/ 133 h 192"/>
                <a:gd name="T76" fmla="*/ 873 w 1473"/>
                <a:gd name="T77" fmla="*/ 158 h 192"/>
                <a:gd name="T78" fmla="*/ 997 w 1473"/>
                <a:gd name="T79" fmla="*/ 116 h 192"/>
                <a:gd name="T80" fmla="*/ 1071 w 1473"/>
                <a:gd name="T81" fmla="*/ 191 h 192"/>
                <a:gd name="T82" fmla="*/ 1145 w 1473"/>
                <a:gd name="T83" fmla="*/ 116 h 192"/>
                <a:gd name="T84" fmla="*/ 1109 w 1473"/>
                <a:gd name="T85" fmla="*/ 109 h 192"/>
                <a:gd name="T86" fmla="*/ 1071 w 1473"/>
                <a:gd name="T87" fmla="*/ 159 h 192"/>
                <a:gd name="T88" fmla="*/ 1033 w 1473"/>
                <a:gd name="T89" fmla="*/ 109 h 192"/>
                <a:gd name="T90" fmla="*/ 1280 w 1473"/>
                <a:gd name="T91" fmla="*/ 0 h 192"/>
                <a:gd name="T92" fmla="*/ 1183 w 1473"/>
                <a:gd name="T93" fmla="*/ 97 h 192"/>
                <a:gd name="T94" fmla="*/ 1280 w 1473"/>
                <a:gd name="T95" fmla="*/ 191 h 192"/>
                <a:gd name="T96" fmla="*/ 1313 w 1473"/>
                <a:gd name="T97" fmla="*/ 149 h 192"/>
                <a:gd name="T98" fmla="*/ 1220 w 1473"/>
                <a:gd name="T99" fmla="*/ 96 h 192"/>
                <a:gd name="T100" fmla="*/ 1280 w 1473"/>
                <a:gd name="T101" fmla="*/ 32 h 192"/>
                <a:gd name="T102" fmla="*/ 1325 w 1473"/>
                <a:gd name="T103" fmla="*/ 11 h 192"/>
                <a:gd name="T104" fmla="*/ 1473 w 1473"/>
                <a:gd name="T105" fmla="*/ 4 h 192"/>
                <a:gd name="T106" fmla="*/ 1473 w 1473"/>
                <a:gd name="T107" fmla="*/ 187 h 192"/>
                <a:gd name="T108" fmla="*/ 1407 w 1473"/>
                <a:gd name="T109" fmla="*/ 107 h 192"/>
                <a:gd name="T110" fmla="*/ 1407 w 1473"/>
                <a:gd name="T111" fmla="*/ 76 h 192"/>
                <a:gd name="T112" fmla="*/ 1473 w 1473"/>
                <a:gd name="T113" fmla="*/ 4 h 1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473" h="192">
                  <a:moveTo>
                    <a:pt x="52" y="187"/>
                  </a:moveTo>
                  <a:cubicBezTo>
                    <a:pt x="68" y="187"/>
                    <a:pt x="81" y="185"/>
                    <a:pt x="92" y="181"/>
                  </a:cubicBezTo>
                  <a:cubicBezTo>
                    <a:pt x="110" y="175"/>
                    <a:pt x="124" y="163"/>
                    <a:pt x="135" y="147"/>
                  </a:cubicBezTo>
                  <a:cubicBezTo>
                    <a:pt x="146" y="132"/>
                    <a:pt x="151" y="114"/>
                    <a:pt x="151" y="95"/>
                  </a:cubicBezTo>
                  <a:cubicBezTo>
                    <a:pt x="151" y="83"/>
                    <a:pt x="149" y="71"/>
                    <a:pt x="144" y="59"/>
                  </a:cubicBezTo>
                  <a:cubicBezTo>
                    <a:pt x="138" y="45"/>
                    <a:pt x="130" y="34"/>
                    <a:pt x="119" y="25"/>
                  </a:cubicBezTo>
                  <a:cubicBezTo>
                    <a:pt x="101" y="11"/>
                    <a:pt x="79" y="4"/>
                    <a:pt x="53" y="4"/>
                  </a:cubicBezTo>
                  <a:cubicBezTo>
                    <a:pt x="0" y="4"/>
                    <a:pt x="0" y="4"/>
                    <a:pt x="0" y="4"/>
                  </a:cubicBezTo>
                  <a:cubicBezTo>
                    <a:pt x="0" y="187"/>
                    <a:pt x="0" y="187"/>
                    <a:pt x="0" y="187"/>
                  </a:cubicBezTo>
                  <a:cubicBezTo>
                    <a:pt x="52" y="187"/>
                    <a:pt x="52" y="187"/>
                    <a:pt x="52" y="187"/>
                  </a:cubicBezTo>
                  <a:close/>
                  <a:moveTo>
                    <a:pt x="36" y="35"/>
                  </a:moveTo>
                  <a:cubicBezTo>
                    <a:pt x="45" y="35"/>
                    <a:pt x="45" y="35"/>
                    <a:pt x="45" y="35"/>
                  </a:cubicBezTo>
                  <a:cubicBezTo>
                    <a:pt x="58" y="35"/>
                    <a:pt x="69" y="36"/>
                    <a:pt x="76" y="39"/>
                  </a:cubicBezTo>
                  <a:cubicBezTo>
                    <a:pt x="88" y="43"/>
                    <a:pt x="98" y="51"/>
                    <a:pt x="105" y="62"/>
                  </a:cubicBezTo>
                  <a:cubicBezTo>
                    <a:pt x="111" y="72"/>
                    <a:pt x="115" y="83"/>
                    <a:pt x="115" y="95"/>
                  </a:cubicBezTo>
                  <a:cubicBezTo>
                    <a:pt x="115" y="106"/>
                    <a:pt x="112" y="116"/>
                    <a:pt x="108" y="125"/>
                  </a:cubicBezTo>
                  <a:cubicBezTo>
                    <a:pt x="102" y="137"/>
                    <a:pt x="93" y="145"/>
                    <a:pt x="81" y="150"/>
                  </a:cubicBezTo>
                  <a:cubicBezTo>
                    <a:pt x="73" y="154"/>
                    <a:pt x="61" y="156"/>
                    <a:pt x="45" y="156"/>
                  </a:cubicBezTo>
                  <a:cubicBezTo>
                    <a:pt x="36" y="156"/>
                    <a:pt x="36" y="156"/>
                    <a:pt x="36" y="156"/>
                  </a:cubicBezTo>
                  <a:cubicBezTo>
                    <a:pt x="36" y="35"/>
                    <a:pt x="36" y="35"/>
                    <a:pt x="36" y="35"/>
                  </a:cubicBezTo>
                  <a:close/>
                  <a:moveTo>
                    <a:pt x="193" y="4"/>
                  </a:moveTo>
                  <a:cubicBezTo>
                    <a:pt x="193" y="187"/>
                    <a:pt x="193" y="187"/>
                    <a:pt x="193" y="187"/>
                  </a:cubicBezTo>
                  <a:cubicBezTo>
                    <a:pt x="228" y="187"/>
                    <a:pt x="228" y="187"/>
                    <a:pt x="228" y="187"/>
                  </a:cubicBezTo>
                  <a:cubicBezTo>
                    <a:pt x="228" y="4"/>
                    <a:pt x="228" y="4"/>
                    <a:pt x="228" y="4"/>
                  </a:cubicBezTo>
                  <a:cubicBezTo>
                    <a:pt x="193" y="4"/>
                    <a:pt x="193" y="4"/>
                    <a:pt x="193" y="4"/>
                  </a:cubicBezTo>
                  <a:close/>
                  <a:moveTo>
                    <a:pt x="336" y="1"/>
                  </a:moveTo>
                  <a:cubicBezTo>
                    <a:pt x="324" y="1"/>
                    <a:pt x="313" y="4"/>
                    <a:pt x="303" y="10"/>
                  </a:cubicBezTo>
                  <a:cubicBezTo>
                    <a:pt x="287" y="20"/>
                    <a:pt x="279" y="35"/>
                    <a:pt x="279" y="54"/>
                  </a:cubicBezTo>
                  <a:cubicBezTo>
                    <a:pt x="279" y="68"/>
                    <a:pt x="283" y="80"/>
                    <a:pt x="293" y="88"/>
                  </a:cubicBezTo>
                  <a:cubicBezTo>
                    <a:pt x="300" y="93"/>
                    <a:pt x="310" y="99"/>
                    <a:pt x="324" y="104"/>
                  </a:cubicBezTo>
                  <a:cubicBezTo>
                    <a:pt x="338" y="109"/>
                    <a:pt x="346" y="112"/>
                    <a:pt x="349" y="115"/>
                  </a:cubicBezTo>
                  <a:cubicBezTo>
                    <a:pt x="356" y="119"/>
                    <a:pt x="360" y="125"/>
                    <a:pt x="360" y="133"/>
                  </a:cubicBezTo>
                  <a:cubicBezTo>
                    <a:pt x="360" y="139"/>
                    <a:pt x="357" y="145"/>
                    <a:pt x="353" y="150"/>
                  </a:cubicBezTo>
                  <a:cubicBezTo>
                    <a:pt x="348" y="156"/>
                    <a:pt x="340" y="159"/>
                    <a:pt x="331" y="159"/>
                  </a:cubicBezTo>
                  <a:cubicBezTo>
                    <a:pt x="320" y="159"/>
                    <a:pt x="311" y="155"/>
                    <a:pt x="302" y="148"/>
                  </a:cubicBezTo>
                  <a:cubicBezTo>
                    <a:pt x="299" y="144"/>
                    <a:pt x="295" y="140"/>
                    <a:pt x="293" y="135"/>
                  </a:cubicBezTo>
                  <a:cubicBezTo>
                    <a:pt x="269" y="157"/>
                    <a:pt x="269" y="157"/>
                    <a:pt x="269" y="157"/>
                  </a:cubicBezTo>
                  <a:cubicBezTo>
                    <a:pt x="285" y="180"/>
                    <a:pt x="306" y="192"/>
                    <a:pt x="332" y="192"/>
                  </a:cubicBezTo>
                  <a:cubicBezTo>
                    <a:pt x="350" y="192"/>
                    <a:pt x="364" y="187"/>
                    <a:pt x="376" y="178"/>
                  </a:cubicBezTo>
                  <a:cubicBezTo>
                    <a:pt x="389" y="166"/>
                    <a:pt x="396" y="151"/>
                    <a:pt x="396" y="131"/>
                  </a:cubicBezTo>
                  <a:cubicBezTo>
                    <a:pt x="396" y="111"/>
                    <a:pt x="387" y="96"/>
                    <a:pt x="369" y="85"/>
                  </a:cubicBezTo>
                  <a:cubicBezTo>
                    <a:pt x="364" y="82"/>
                    <a:pt x="356" y="79"/>
                    <a:pt x="343" y="74"/>
                  </a:cubicBezTo>
                  <a:cubicBezTo>
                    <a:pt x="334" y="71"/>
                    <a:pt x="328" y="68"/>
                    <a:pt x="325" y="66"/>
                  </a:cubicBezTo>
                  <a:cubicBezTo>
                    <a:pt x="319" y="62"/>
                    <a:pt x="316" y="57"/>
                    <a:pt x="316" y="51"/>
                  </a:cubicBezTo>
                  <a:cubicBezTo>
                    <a:pt x="316" y="46"/>
                    <a:pt x="318" y="42"/>
                    <a:pt x="322" y="38"/>
                  </a:cubicBezTo>
                  <a:cubicBezTo>
                    <a:pt x="327" y="33"/>
                    <a:pt x="333" y="31"/>
                    <a:pt x="341" y="31"/>
                  </a:cubicBezTo>
                  <a:cubicBezTo>
                    <a:pt x="352" y="31"/>
                    <a:pt x="362" y="36"/>
                    <a:pt x="371" y="45"/>
                  </a:cubicBezTo>
                  <a:cubicBezTo>
                    <a:pt x="390" y="21"/>
                    <a:pt x="390" y="21"/>
                    <a:pt x="390" y="21"/>
                  </a:cubicBezTo>
                  <a:cubicBezTo>
                    <a:pt x="374" y="8"/>
                    <a:pt x="356" y="1"/>
                    <a:pt x="336" y="1"/>
                  </a:cubicBezTo>
                  <a:cubicBezTo>
                    <a:pt x="336" y="1"/>
                    <a:pt x="336" y="1"/>
                    <a:pt x="336" y="1"/>
                  </a:cubicBezTo>
                  <a:close/>
                  <a:moveTo>
                    <a:pt x="501" y="35"/>
                  </a:moveTo>
                  <a:cubicBezTo>
                    <a:pt x="543" y="35"/>
                    <a:pt x="543" y="35"/>
                    <a:pt x="543" y="35"/>
                  </a:cubicBezTo>
                  <a:cubicBezTo>
                    <a:pt x="543" y="4"/>
                    <a:pt x="543" y="4"/>
                    <a:pt x="543" y="4"/>
                  </a:cubicBezTo>
                  <a:cubicBezTo>
                    <a:pt x="425" y="4"/>
                    <a:pt x="425" y="4"/>
                    <a:pt x="425" y="4"/>
                  </a:cubicBezTo>
                  <a:cubicBezTo>
                    <a:pt x="425" y="35"/>
                    <a:pt x="425" y="35"/>
                    <a:pt x="425" y="35"/>
                  </a:cubicBezTo>
                  <a:cubicBezTo>
                    <a:pt x="466" y="35"/>
                    <a:pt x="466" y="35"/>
                    <a:pt x="466" y="35"/>
                  </a:cubicBezTo>
                  <a:cubicBezTo>
                    <a:pt x="466" y="187"/>
                    <a:pt x="466" y="187"/>
                    <a:pt x="466" y="187"/>
                  </a:cubicBezTo>
                  <a:cubicBezTo>
                    <a:pt x="501" y="187"/>
                    <a:pt x="501" y="187"/>
                    <a:pt x="501" y="187"/>
                  </a:cubicBezTo>
                  <a:cubicBezTo>
                    <a:pt x="501" y="35"/>
                    <a:pt x="501" y="35"/>
                    <a:pt x="501" y="35"/>
                  </a:cubicBezTo>
                  <a:close/>
                  <a:moveTo>
                    <a:pt x="691" y="86"/>
                  </a:moveTo>
                  <a:cubicBezTo>
                    <a:pt x="695" y="77"/>
                    <a:pt x="698" y="68"/>
                    <a:pt x="698" y="58"/>
                  </a:cubicBezTo>
                  <a:cubicBezTo>
                    <a:pt x="698" y="50"/>
                    <a:pt x="696" y="43"/>
                    <a:pt x="693" y="36"/>
                  </a:cubicBezTo>
                  <a:cubicBezTo>
                    <a:pt x="690" y="28"/>
                    <a:pt x="685" y="22"/>
                    <a:pt x="679" y="17"/>
                  </a:cubicBezTo>
                  <a:cubicBezTo>
                    <a:pt x="669" y="8"/>
                    <a:pt x="653" y="4"/>
                    <a:pt x="633" y="4"/>
                  </a:cubicBezTo>
                  <a:cubicBezTo>
                    <a:pt x="579" y="4"/>
                    <a:pt x="579" y="4"/>
                    <a:pt x="579" y="4"/>
                  </a:cubicBezTo>
                  <a:cubicBezTo>
                    <a:pt x="579" y="187"/>
                    <a:pt x="579" y="187"/>
                    <a:pt x="579" y="187"/>
                  </a:cubicBezTo>
                  <a:cubicBezTo>
                    <a:pt x="615" y="187"/>
                    <a:pt x="615" y="187"/>
                    <a:pt x="615" y="187"/>
                  </a:cubicBezTo>
                  <a:cubicBezTo>
                    <a:pt x="615" y="113"/>
                    <a:pt x="615" y="113"/>
                    <a:pt x="615" y="113"/>
                  </a:cubicBezTo>
                  <a:cubicBezTo>
                    <a:pt x="620" y="113"/>
                    <a:pt x="620" y="113"/>
                    <a:pt x="620" y="113"/>
                  </a:cubicBezTo>
                  <a:cubicBezTo>
                    <a:pt x="669" y="187"/>
                    <a:pt x="669" y="187"/>
                    <a:pt x="669" y="187"/>
                  </a:cubicBezTo>
                  <a:cubicBezTo>
                    <a:pt x="713" y="187"/>
                    <a:pt x="713" y="187"/>
                    <a:pt x="713" y="187"/>
                  </a:cubicBezTo>
                  <a:cubicBezTo>
                    <a:pt x="656" y="110"/>
                    <a:pt x="656" y="110"/>
                    <a:pt x="656" y="110"/>
                  </a:cubicBezTo>
                  <a:cubicBezTo>
                    <a:pt x="673" y="106"/>
                    <a:pt x="684" y="99"/>
                    <a:pt x="691" y="86"/>
                  </a:cubicBezTo>
                  <a:cubicBezTo>
                    <a:pt x="691" y="86"/>
                    <a:pt x="691" y="86"/>
                    <a:pt x="691" y="86"/>
                  </a:cubicBezTo>
                  <a:close/>
                  <a:moveTo>
                    <a:pt x="615" y="33"/>
                  </a:moveTo>
                  <a:cubicBezTo>
                    <a:pt x="626" y="33"/>
                    <a:pt x="626" y="33"/>
                    <a:pt x="626" y="33"/>
                  </a:cubicBezTo>
                  <a:cubicBezTo>
                    <a:pt x="637" y="33"/>
                    <a:pt x="645" y="35"/>
                    <a:pt x="651" y="39"/>
                  </a:cubicBezTo>
                  <a:cubicBezTo>
                    <a:pt x="657" y="44"/>
                    <a:pt x="661" y="51"/>
                    <a:pt x="661" y="60"/>
                  </a:cubicBezTo>
                  <a:cubicBezTo>
                    <a:pt x="661" y="64"/>
                    <a:pt x="660" y="68"/>
                    <a:pt x="658" y="72"/>
                  </a:cubicBezTo>
                  <a:cubicBezTo>
                    <a:pt x="656" y="77"/>
                    <a:pt x="654" y="80"/>
                    <a:pt x="650" y="82"/>
                  </a:cubicBezTo>
                  <a:cubicBezTo>
                    <a:pt x="644" y="86"/>
                    <a:pt x="636" y="88"/>
                    <a:pt x="626" y="88"/>
                  </a:cubicBezTo>
                  <a:cubicBezTo>
                    <a:pt x="615" y="88"/>
                    <a:pt x="615" y="88"/>
                    <a:pt x="615" y="88"/>
                  </a:cubicBezTo>
                  <a:cubicBezTo>
                    <a:pt x="615" y="33"/>
                    <a:pt x="615" y="33"/>
                    <a:pt x="615" y="33"/>
                  </a:cubicBezTo>
                  <a:close/>
                  <a:moveTo>
                    <a:pt x="749" y="4"/>
                  </a:moveTo>
                  <a:cubicBezTo>
                    <a:pt x="749" y="187"/>
                    <a:pt x="749" y="187"/>
                    <a:pt x="749" y="187"/>
                  </a:cubicBezTo>
                  <a:cubicBezTo>
                    <a:pt x="784" y="187"/>
                    <a:pt x="784" y="187"/>
                    <a:pt x="784" y="187"/>
                  </a:cubicBezTo>
                  <a:cubicBezTo>
                    <a:pt x="784" y="4"/>
                    <a:pt x="784" y="4"/>
                    <a:pt x="784" y="4"/>
                  </a:cubicBezTo>
                  <a:cubicBezTo>
                    <a:pt x="749" y="4"/>
                    <a:pt x="749" y="4"/>
                    <a:pt x="749" y="4"/>
                  </a:cubicBezTo>
                  <a:close/>
                  <a:moveTo>
                    <a:pt x="899" y="187"/>
                  </a:moveTo>
                  <a:cubicBezTo>
                    <a:pt x="919" y="187"/>
                    <a:pt x="935" y="182"/>
                    <a:pt x="945" y="173"/>
                  </a:cubicBezTo>
                  <a:cubicBezTo>
                    <a:pt x="956" y="163"/>
                    <a:pt x="961" y="151"/>
                    <a:pt x="961" y="135"/>
                  </a:cubicBezTo>
                  <a:cubicBezTo>
                    <a:pt x="961" y="121"/>
                    <a:pt x="957" y="110"/>
                    <a:pt x="948" y="101"/>
                  </a:cubicBezTo>
                  <a:cubicBezTo>
                    <a:pt x="943" y="95"/>
                    <a:pt x="935" y="92"/>
                    <a:pt x="924" y="89"/>
                  </a:cubicBezTo>
                  <a:cubicBezTo>
                    <a:pt x="931" y="86"/>
                    <a:pt x="935" y="82"/>
                    <a:pt x="937" y="78"/>
                  </a:cubicBezTo>
                  <a:cubicBezTo>
                    <a:pt x="942" y="71"/>
                    <a:pt x="944" y="63"/>
                    <a:pt x="944" y="52"/>
                  </a:cubicBezTo>
                  <a:cubicBezTo>
                    <a:pt x="944" y="46"/>
                    <a:pt x="943" y="40"/>
                    <a:pt x="941" y="34"/>
                  </a:cubicBezTo>
                  <a:cubicBezTo>
                    <a:pt x="938" y="26"/>
                    <a:pt x="934" y="19"/>
                    <a:pt x="928" y="15"/>
                  </a:cubicBezTo>
                  <a:cubicBezTo>
                    <a:pt x="919" y="8"/>
                    <a:pt x="904" y="4"/>
                    <a:pt x="883" y="4"/>
                  </a:cubicBezTo>
                  <a:cubicBezTo>
                    <a:pt x="838" y="4"/>
                    <a:pt x="838" y="4"/>
                    <a:pt x="838" y="4"/>
                  </a:cubicBezTo>
                  <a:cubicBezTo>
                    <a:pt x="838" y="187"/>
                    <a:pt x="838" y="187"/>
                    <a:pt x="838" y="187"/>
                  </a:cubicBezTo>
                  <a:cubicBezTo>
                    <a:pt x="899" y="187"/>
                    <a:pt x="899" y="187"/>
                    <a:pt x="899" y="187"/>
                  </a:cubicBezTo>
                  <a:close/>
                  <a:moveTo>
                    <a:pt x="873" y="33"/>
                  </a:moveTo>
                  <a:cubicBezTo>
                    <a:pt x="884" y="33"/>
                    <a:pt x="884" y="33"/>
                    <a:pt x="884" y="33"/>
                  </a:cubicBezTo>
                  <a:cubicBezTo>
                    <a:pt x="893" y="33"/>
                    <a:pt x="900" y="35"/>
                    <a:pt x="904" y="39"/>
                  </a:cubicBezTo>
                  <a:cubicBezTo>
                    <a:pt x="909" y="43"/>
                    <a:pt x="911" y="49"/>
                    <a:pt x="911" y="56"/>
                  </a:cubicBezTo>
                  <a:cubicBezTo>
                    <a:pt x="911" y="64"/>
                    <a:pt x="909" y="70"/>
                    <a:pt x="904" y="74"/>
                  </a:cubicBezTo>
                  <a:cubicBezTo>
                    <a:pt x="900" y="78"/>
                    <a:pt x="893" y="80"/>
                    <a:pt x="884" y="80"/>
                  </a:cubicBezTo>
                  <a:cubicBezTo>
                    <a:pt x="873" y="80"/>
                    <a:pt x="873" y="80"/>
                    <a:pt x="873" y="80"/>
                  </a:cubicBezTo>
                  <a:cubicBezTo>
                    <a:pt x="873" y="33"/>
                    <a:pt x="873" y="33"/>
                    <a:pt x="873" y="33"/>
                  </a:cubicBezTo>
                  <a:close/>
                  <a:moveTo>
                    <a:pt x="873" y="107"/>
                  </a:moveTo>
                  <a:cubicBezTo>
                    <a:pt x="887" y="107"/>
                    <a:pt x="887" y="107"/>
                    <a:pt x="887" y="107"/>
                  </a:cubicBezTo>
                  <a:cubicBezTo>
                    <a:pt x="892" y="107"/>
                    <a:pt x="897" y="108"/>
                    <a:pt x="901" y="108"/>
                  </a:cubicBezTo>
                  <a:cubicBezTo>
                    <a:pt x="906" y="109"/>
                    <a:pt x="910" y="110"/>
                    <a:pt x="914" y="113"/>
                  </a:cubicBezTo>
                  <a:cubicBezTo>
                    <a:pt x="921" y="117"/>
                    <a:pt x="924" y="124"/>
                    <a:pt x="924" y="133"/>
                  </a:cubicBezTo>
                  <a:cubicBezTo>
                    <a:pt x="924" y="142"/>
                    <a:pt x="921" y="149"/>
                    <a:pt x="914" y="153"/>
                  </a:cubicBezTo>
                  <a:cubicBezTo>
                    <a:pt x="908" y="157"/>
                    <a:pt x="900" y="158"/>
                    <a:pt x="889" y="158"/>
                  </a:cubicBezTo>
                  <a:cubicBezTo>
                    <a:pt x="873" y="158"/>
                    <a:pt x="873" y="158"/>
                    <a:pt x="873" y="158"/>
                  </a:cubicBezTo>
                  <a:cubicBezTo>
                    <a:pt x="873" y="107"/>
                    <a:pt x="873" y="107"/>
                    <a:pt x="873" y="107"/>
                  </a:cubicBezTo>
                  <a:close/>
                  <a:moveTo>
                    <a:pt x="997" y="4"/>
                  </a:moveTo>
                  <a:cubicBezTo>
                    <a:pt x="997" y="116"/>
                    <a:pt x="997" y="116"/>
                    <a:pt x="997" y="116"/>
                  </a:cubicBezTo>
                  <a:cubicBezTo>
                    <a:pt x="997" y="127"/>
                    <a:pt x="998" y="136"/>
                    <a:pt x="1000" y="144"/>
                  </a:cubicBezTo>
                  <a:cubicBezTo>
                    <a:pt x="1004" y="159"/>
                    <a:pt x="1013" y="171"/>
                    <a:pt x="1026" y="179"/>
                  </a:cubicBezTo>
                  <a:cubicBezTo>
                    <a:pt x="1039" y="187"/>
                    <a:pt x="1054" y="191"/>
                    <a:pt x="1071" y="191"/>
                  </a:cubicBezTo>
                  <a:cubicBezTo>
                    <a:pt x="1082" y="191"/>
                    <a:pt x="1093" y="189"/>
                    <a:pt x="1103" y="185"/>
                  </a:cubicBezTo>
                  <a:cubicBezTo>
                    <a:pt x="1115" y="181"/>
                    <a:pt x="1124" y="174"/>
                    <a:pt x="1131" y="165"/>
                  </a:cubicBezTo>
                  <a:cubicBezTo>
                    <a:pt x="1140" y="153"/>
                    <a:pt x="1145" y="137"/>
                    <a:pt x="1145" y="116"/>
                  </a:cubicBezTo>
                  <a:cubicBezTo>
                    <a:pt x="1145" y="4"/>
                    <a:pt x="1145" y="4"/>
                    <a:pt x="1145" y="4"/>
                  </a:cubicBezTo>
                  <a:cubicBezTo>
                    <a:pt x="1109" y="4"/>
                    <a:pt x="1109" y="4"/>
                    <a:pt x="1109" y="4"/>
                  </a:cubicBezTo>
                  <a:cubicBezTo>
                    <a:pt x="1109" y="109"/>
                    <a:pt x="1109" y="109"/>
                    <a:pt x="1109" y="109"/>
                  </a:cubicBezTo>
                  <a:cubicBezTo>
                    <a:pt x="1109" y="119"/>
                    <a:pt x="1108" y="125"/>
                    <a:pt x="1108" y="129"/>
                  </a:cubicBezTo>
                  <a:cubicBezTo>
                    <a:pt x="1106" y="137"/>
                    <a:pt x="1102" y="144"/>
                    <a:pt x="1096" y="150"/>
                  </a:cubicBezTo>
                  <a:cubicBezTo>
                    <a:pt x="1090" y="156"/>
                    <a:pt x="1081" y="159"/>
                    <a:pt x="1071" y="159"/>
                  </a:cubicBezTo>
                  <a:cubicBezTo>
                    <a:pt x="1062" y="159"/>
                    <a:pt x="1054" y="156"/>
                    <a:pt x="1048" y="152"/>
                  </a:cubicBezTo>
                  <a:cubicBezTo>
                    <a:pt x="1041" y="147"/>
                    <a:pt x="1037" y="141"/>
                    <a:pt x="1035" y="132"/>
                  </a:cubicBezTo>
                  <a:cubicBezTo>
                    <a:pt x="1033" y="128"/>
                    <a:pt x="1033" y="120"/>
                    <a:pt x="1033" y="109"/>
                  </a:cubicBezTo>
                  <a:cubicBezTo>
                    <a:pt x="1033" y="4"/>
                    <a:pt x="1033" y="4"/>
                    <a:pt x="1033" y="4"/>
                  </a:cubicBezTo>
                  <a:cubicBezTo>
                    <a:pt x="997" y="4"/>
                    <a:pt x="997" y="4"/>
                    <a:pt x="997" y="4"/>
                  </a:cubicBezTo>
                  <a:close/>
                  <a:moveTo>
                    <a:pt x="1280" y="0"/>
                  </a:moveTo>
                  <a:cubicBezTo>
                    <a:pt x="1263" y="0"/>
                    <a:pt x="1248" y="4"/>
                    <a:pt x="1233" y="12"/>
                  </a:cubicBezTo>
                  <a:cubicBezTo>
                    <a:pt x="1217" y="20"/>
                    <a:pt x="1205" y="33"/>
                    <a:pt x="1196" y="48"/>
                  </a:cubicBezTo>
                  <a:cubicBezTo>
                    <a:pt x="1187" y="63"/>
                    <a:pt x="1183" y="79"/>
                    <a:pt x="1183" y="97"/>
                  </a:cubicBezTo>
                  <a:cubicBezTo>
                    <a:pt x="1183" y="113"/>
                    <a:pt x="1187" y="128"/>
                    <a:pt x="1194" y="141"/>
                  </a:cubicBezTo>
                  <a:cubicBezTo>
                    <a:pt x="1203" y="157"/>
                    <a:pt x="1215" y="170"/>
                    <a:pt x="1232" y="179"/>
                  </a:cubicBezTo>
                  <a:cubicBezTo>
                    <a:pt x="1247" y="187"/>
                    <a:pt x="1263" y="191"/>
                    <a:pt x="1280" y="191"/>
                  </a:cubicBezTo>
                  <a:cubicBezTo>
                    <a:pt x="1294" y="191"/>
                    <a:pt x="1309" y="188"/>
                    <a:pt x="1325" y="181"/>
                  </a:cubicBezTo>
                  <a:cubicBezTo>
                    <a:pt x="1325" y="139"/>
                    <a:pt x="1325" y="139"/>
                    <a:pt x="1325" y="139"/>
                  </a:cubicBezTo>
                  <a:cubicBezTo>
                    <a:pt x="1320" y="143"/>
                    <a:pt x="1316" y="146"/>
                    <a:pt x="1313" y="149"/>
                  </a:cubicBezTo>
                  <a:cubicBezTo>
                    <a:pt x="1304" y="155"/>
                    <a:pt x="1293" y="159"/>
                    <a:pt x="1281" y="159"/>
                  </a:cubicBezTo>
                  <a:cubicBezTo>
                    <a:pt x="1265" y="159"/>
                    <a:pt x="1251" y="154"/>
                    <a:pt x="1240" y="143"/>
                  </a:cubicBezTo>
                  <a:cubicBezTo>
                    <a:pt x="1226" y="131"/>
                    <a:pt x="1220" y="116"/>
                    <a:pt x="1220" y="96"/>
                  </a:cubicBezTo>
                  <a:cubicBezTo>
                    <a:pt x="1220" y="85"/>
                    <a:pt x="1222" y="75"/>
                    <a:pt x="1227" y="65"/>
                  </a:cubicBezTo>
                  <a:cubicBezTo>
                    <a:pt x="1232" y="55"/>
                    <a:pt x="1240" y="46"/>
                    <a:pt x="1250" y="40"/>
                  </a:cubicBezTo>
                  <a:cubicBezTo>
                    <a:pt x="1260" y="35"/>
                    <a:pt x="1269" y="32"/>
                    <a:pt x="1280" y="32"/>
                  </a:cubicBezTo>
                  <a:cubicBezTo>
                    <a:pt x="1290" y="32"/>
                    <a:pt x="1300" y="35"/>
                    <a:pt x="1309" y="40"/>
                  </a:cubicBezTo>
                  <a:cubicBezTo>
                    <a:pt x="1314" y="43"/>
                    <a:pt x="1319" y="47"/>
                    <a:pt x="1325" y="53"/>
                  </a:cubicBezTo>
                  <a:cubicBezTo>
                    <a:pt x="1325" y="11"/>
                    <a:pt x="1325" y="11"/>
                    <a:pt x="1325" y="11"/>
                  </a:cubicBezTo>
                  <a:cubicBezTo>
                    <a:pt x="1310" y="3"/>
                    <a:pt x="1295" y="0"/>
                    <a:pt x="1280" y="0"/>
                  </a:cubicBezTo>
                  <a:cubicBezTo>
                    <a:pt x="1280" y="0"/>
                    <a:pt x="1280" y="0"/>
                    <a:pt x="1280" y="0"/>
                  </a:cubicBezTo>
                  <a:close/>
                  <a:moveTo>
                    <a:pt x="1473" y="4"/>
                  </a:moveTo>
                  <a:cubicBezTo>
                    <a:pt x="1372" y="4"/>
                    <a:pt x="1372" y="4"/>
                    <a:pt x="1372" y="4"/>
                  </a:cubicBezTo>
                  <a:cubicBezTo>
                    <a:pt x="1372" y="187"/>
                    <a:pt x="1372" y="187"/>
                    <a:pt x="1372" y="187"/>
                  </a:cubicBezTo>
                  <a:cubicBezTo>
                    <a:pt x="1473" y="187"/>
                    <a:pt x="1473" y="187"/>
                    <a:pt x="1473" y="187"/>
                  </a:cubicBezTo>
                  <a:cubicBezTo>
                    <a:pt x="1473" y="156"/>
                    <a:pt x="1473" y="156"/>
                    <a:pt x="1473" y="156"/>
                  </a:cubicBezTo>
                  <a:cubicBezTo>
                    <a:pt x="1407" y="156"/>
                    <a:pt x="1407" y="156"/>
                    <a:pt x="1407" y="156"/>
                  </a:cubicBezTo>
                  <a:cubicBezTo>
                    <a:pt x="1407" y="107"/>
                    <a:pt x="1407" y="107"/>
                    <a:pt x="1407" y="107"/>
                  </a:cubicBezTo>
                  <a:cubicBezTo>
                    <a:pt x="1471" y="107"/>
                    <a:pt x="1471" y="107"/>
                    <a:pt x="1471" y="107"/>
                  </a:cubicBezTo>
                  <a:cubicBezTo>
                    <a:pt x="1471" y="76"/>
                    <a:pt x="1471" y="76"/>
                    <a:pt x="1471" y="76"/>
                  </a:cubicBezTo>
                  <a:cubicBezTo>
                    <a:pt x="1407" y="76"/>
                    <a:pt x="1407" y="76"/>
                    <a:pt x="1407" y="76"/>
                  </a:cubicBezTo>
                  <a:cubicBezTo>
                    <a:pt x="1407" y="35"/>
                    <a:pt x="1407" y="35"/>
                    <a:pt x="1407" y="35"/>
                  </a:cubicBezTo>
                  <a:cubicBezTo>
                    <a:pt x="1473" y="35"/>
                    <a:pt x="1473" y="35"/>
                    <a:pt x="1473" y="35"/>
                  </a:cubicBezTo>
                  <a:cubicBezTo>
                    <a:pt x="1473" y="4"/>
                    <a:pt x="1473" y="4"/>
                    <a:pt x="1473" y="4"/>
                  </a:cubicBez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dirty="0"/>
            </a:p>
          </p:txBody>
        </p:sp>
      </p:grpSp>
      <p:sp>
        <p:nvSpPr>
          <p:cNvPr id="27" name="Obdélník 26"/>
          <p:cNvSpPr/>
          <p:nvPr userDrawn="1"/>
        </p:nvSpPr>
        <p:spPr bwMode="auto">
          <a:xfrm>
            <a:off x="503238" y="6276188"/>
            <a:ext cx="8137525" cy="10800"/>
          </a:xfrm>
          <a:prstGeom prst="rect">
            <a:avLst/>
          </a:prstGeom>
          <a:solidFill>
            <a:schemeClr val="accent2"/>
          </a:solidFill>
          <a:ln w="12700" cap="flat" cmpd="sng" algn="ctr">
            <a:noFill/>
            <a:prstDash val="solid"/>
            <a:round/>
            <a:headEnd type="none" w="med" len="med"/>
            <a:tailEnd type="none" w="med" len="med"/>
          </a:ln>
          <a:effectLst/>
        </p:spPr>
        <p:txBody>
          <a:bodyPr vert="horz" wrap="none" lIns="78762" tIns="39382" rIns="78762" bIns="39382" numCol="1" rtlCol="0" anchor="ctr" anchorCtr="0" compatLnSpc="1">
            <a:prstTxWarp prst="textNoShape">
              <a:avLst/>
            </a:prstTxWarp>
          </a:bodyPr>
          <a:lstStyle/>
          <a:p>
            <a:pPr marL="0" marR="0" indent="0" algn="l" defTabSz="652463" rtl="0" eaLnBrk="0" fontAlgn="base" latinLnBrk="0" hangingPunct="0">
              <a:lnSpc>
                <a:spcPct val="100000"/>
              </a:lnSpc>
              <a:spcBef>
                <a:spcPct val="50000"/>
              </a:spcBef>
              <a:spcAft>
                <a:spcPct val="0"/>
              </a:spcAft>
              <a:buClr>
                <a:schemeClr val="accent2"/>
              </a:buClr>
              <a:buSzTx/>
              <a:buFont typeface="Wingdings" pitchFamily="2" charset="2"/>
              <a:buNone/>
              <a:tabLst/>
            </a:pPr>
            <a:endParaRPr kumimoji="0" lang="cs-CZ" sz="1400" b="0" i="1" u="none" strike="noStrike" cap="none" normalizeH="0" baseline="0" dirty="0">
              <a:ln>
                <a:noFill/>
              </a:ln>
              <a:solidFill>
                <a:schemeClr val="tx1"/>
              </a:solidFill>
              <a:effectLst/>
              <a:latin typeface="Arial" pitchFamily="34" charset="0"/>
            </a:endParaRPr>
          </a:p>
        </p:txBody>
      </p:sp>
    </p:spTree>
  </p:cSld>
  <p:clrMapOvr>
    <a:masterClrMapping/>
  </p:clrMapOvr>
  <p:extLst mod="1">
    <p:ext uri="{DCECCB84-F9BA-43D5-87BE-67443E8EF086}">
      <p15:sldGuideLst xmlns:p15="http://schemas.microsoft.com/office/powerpoint/2012/main">
        <p15:guide id="1" orient="horz" pos="777" userDrawn="1">
          <p15:clr>
            <a:srgbClr val="FBAE40"/>
          </p15:clr>
        </p15:guide>
        <p15:guide id="2" pos="4967"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kliparty - šedivý podklad">
    <p:spTree>
      <p:nvGrpSpPr>
        <p:cNvPr id="1" name=""/>
        <p:cNvGrpSpPr/>
        <p:nvPr/>
      </p:nvGrpSpPr>
      <p:grpSpPr>
        <a:xfrm>
          <a:off x="0" y="0"/>
          <a:ext cx="0" cy="0"/>
          <a:chOff x="0" y="0"/>
          <a:chExt cx="0" cy="0"/>
        </a:xfrm>
      </p:grpSpPr>
      <p:sp>
        <p:nvSpPr>
          <p:cNvPr id="5" name="Slide Number Placeholder 4"/>
          <p:cNvSpPr>
            <a:spLocks noGrp="1"/>
          </p:cNvSpPr>
          <p:nvPr>
            <p:ph type="sldNum" sz="quarter" idx="10"/>
          </p:nvPr>
        </p:nvSpPr>
        <p:spPr/>
        <p:txBody>
          <a:bodyPr/>
          <a:lstStyle>
            <a:lvl1pPr>
              <a:defRPr/>
            </a:lvl1pPr>
          </a:lstStyle>
          <a:p>
            <a:fld id="{60512F0B-4359-4EDB-808F-E507DA35F8EF}" type="slidenum">
              <a:rPr lang="cs-CZ"/>
              <a:pPr/>
              <a:t>‹#›</a:t>
            </a:fld>
            <a:endParaRPr lang="cs-CZ" dirty="0"/>
          </a:p>
        </p:txBody>
      </p:sp>
      <p:sp>
        <p:nvSpPr>
          <p:cNvPr id="6" name="Title 1"/>
          <p:cNvSpPr>
            <a:spLocks noGrp="1"/>
          </p:cNvSpPr>
          <p:nvPr>
            <p:ph type="title" hasCustomPrompt="1"/>
          </p:nvPr>
        </p:nvSpPr>
        <p:spPr>
          <a:xfrm>
            <a:off x="503999" y="436771"/>
            <a:ext cx="8136763" cy="846386"/>
          </a:xfrm>
        </p:spPr>
        <p:txBody>
          <a:bodyPr/>
          <a:lstStyle/>
          <a:p>
            <a:r>
              <a:rPr lang="cs-CZ"/>
              <a:t>KLIKNUTÍM VLOŽÍTE NADPIS SNÍMKU </a:t>
            </a:r>
            <a:br>
              <a:rPr lang="cs-CZ"/>
            </a:br>
            <a:r>
              <a:rPr lang="cs-CZ"/>
              <a:t>(varianta DVOUŘádkový nadpis)</a:t>
            </a:r>
            <a:endParaRPr lang="cs-CZ" dirty="0"/>
          </a:p>
        </p:txBody>
      </p:sp>
      <p:cxnSp>
        <p:nvCxnSpPr>
          <p:cNvPr id="11" name="Straight Connector 10"/>
          <p:cNvCxnSpPr/>
          <p:nvPr userDrawn="1"/>
        </p:nvCxnSpPr>
        <p:spPr bwMode="auto">
          <a:xfrm>
            <a:off x="504000" y="1368000"/>
            <a:ext cx="8136763" cy="0"/>
          </a:xfrm>
          <a:prstGeom prst="line">
            <a:avLst/>
          </a:prstGeom>
          <a:solidFill>
            <a:schemeClr val="accent1"/>
          </a:solidFill>
          <a:ln w="6350" cap="flat" cmpd="sng" algn="ctr">
            <a:solidFill>
              <a:srgbClr val="C8C8C8"/>
            </a:solidFill>
            <a:prstDash val="solid"/>
            <a:round/>
            <a:headEnd type="none" w="med" len="med"/>
            <a:tailEnd type="none" w="med" len="med"/>
          </a:ln>
          <a:effectLst/>
        </p:spPr>
      </p:cxnSp>
      <p:sp>
        <p:nvSpPr>
          <p:cNvPr id="8" name="Text Placeholder 9"/>
          <p:cNvSpPr>
            <a:spLocks noGrp="1"/>
          </p:cNvSpPr>
          <p:nvPr>
            <p:ph type="body" sz="quarter" idx="12" hasCustomPrompt="1"/>
          </p:nvPr>
        </p:nvSpPr>
        <p:spPr>
          <a:xfrm>
            <a:off x="504002" y="1692001"/>
            <a:ext cx="3889375" cy="265177"/>
          </a:xfrm>
        </p:spPr>
        <p:txBody>
          <a:bodyPr/>
          <a:lstStyle>
            <a:lvl1pPr>
              <a:defRPr sz="1600" b="1"/>
            </a:lvl1pPr>
          </a:lstStyle>
          <a:p>
            <a:pPr lvl="0"/>
            <a:r>
              <a:rPr lang="cs-CZ" dirty="0"/>
              <a:t>Podtitulek</a:t>
            </a:r>
          </a:p>
        </p:txBody>
      </p:sp>
      <p:sp>
        <p:nvSpPr>
          <p:cNvPr id="15" name="Content Placeholder 2"/>
          <p:cNvSpPr>
            <a:spLocks noGrp="1"/>
          </p:cNvSpPr>
          <p:nvPr>
            <p:ph idx="1"/>
          </p:nvPr>
        </p:nvSpPr>
        <p:spPr>
          <a:xfrm>
            <a:off x="2088000" y="2103043"/>
            <a:ext cx="6552000" cy="1583651"/>
          </a:xfrm>
          <a:solidFill>
            <a:srgbClr val="E6E6E6"/>
          </a:solidFill>
        </p:spPr>
        <p:txBody>
          <a:bodyPr lIns="72000" tIns="36000" rIns="72000" bIns="36000"/>
          <a:lstStyle>
            <a:lvl2pPr marL="180975" indent="-179388">
              <a:defRPr/>
            </a:lvl2pPr>
            <a:lvl3pPr marL="361950" indent="-180975">
              <a:defRPr/>
            </a:lvl3pPr>
            <a:lvl4pPr marL="542925" indent="-180975">
              <a:defRPr/>
            </a:lvl4pPr>
            <a:lvl5pPr marL="628650" indent="-180975">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16" name="Content Placeholder 2"/>
          <p:cNvSpPr>
            <a:spLocks noGrp="1"/>
          </p:cNvSpPr>
          <p:nvPr>
            <p:ph idx="13"/>
          </p:nvPr>
        </p:nvSpPr>
        <p:spPr>
          <a:xfrm>
            <a:off x="2088000" y="3832557"/>
            <a:ext cx="6552000" cy="1583651"/>
          </a:xfrm>
          <a:solidFill>
            <a:srgbClr val="E6E6E6"/>
          </a:solidFill>
        </p:spPr>
        <p:txBody>
          <a:bodyPr lIns="72000" tIns="36000" rIns="72000" bIns="36000"/>
          <a:lstStyle>
            <a:lvl2pPr marL="180975" indent="-179388">
              <a:defRPr/>
            </a:lvl2pPr>
            <a:lvl3pPr marL="361950" indent="-180975">
              <a:defRPr/>
            </a:lvl3pPr>
            <a:lvl4pPr marL="542925" indent="-180975">
              <a:defRPr/>
            </a:lvl4pPr>
            <a:lvl5pPr marL="628650" indent="-180975">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17" name="Picture Placeholder 3"/>
          <p:cNvSpPr>
            <a:spLocks noGrp="1"/>
          </p:cNvSpPr>
          <p:nvPr>
            <p:ph type="pic" sz="quarter" idx="15" hasCustomPrompt="1"/>
          </p:nvPr>
        </p:nvSpPr>
        <p:spPr>
          <a:xfrm>
            <a:off x="504000" y="3832557"/>
            <a:ext cx="1584000" cy="1583651"/>
          </a:xfrm>
        </p:spPr>
        <p:txBody>
          <a:bodyPr/>
          <a:lstStyle>
            <a:lvl1pPr marL="0" marR="0" indent="0" algn="l" defTabSz="895350" rtl="0" eaLnBrk="1" fontAlgn="base" latinLnBrk="0" hangingPunct="1">
              <a:lnSpc>
                <a:spcPts val="2300"/>
              </a:lnSpc>
              <a:spcBef>
                <a:spcPct val="0"/>
              </a:spcBef>
              <a:spcAft>
                <a:spcPct val="0"/>
              </a:spcAft>
              <a:buClrTx/>
              <a:buSzPct val="120000"/>
              <a:buFontTx/>
              <a:buNone/>
              <a:tabLst/>
              <a:defRPr/>
            </a:lvl1pPr>
          </a:lstStyle>
          <a:p>
            <a:r>
              <a:rPr lang="cs-CZ" dirty="0"/>
              <a:t>ČEZ </a:t>
            </a:r>
            <a:r>
              <a:rPr lang="cs-CZ" dirty="0" err="1"/>
              <a:t>clipart</a:t>
            </a:r>
            <a:r>
              <a:rPr lang="cs-CZ" dirty="0"/>
              <a:t> </a:t>
            </a:r>
            <a:r>
              <a:rPr lang="cs-CZ" dirty="0" err="1"/>
              <a:t>picture</a:t>
            </a:r>
            <a:r>
              <a:rPr lang="cs-CZ" dirty="0"/>
              <a:t> </a:t>
            </a:r>
            <a:r>
              <a:rPr lang="cs-CZ" dirty="0" err="1"/>
              <a:t>grey</a:t>
            </a:r>
            <a:endParaRPr lang="cs-CZ" dirty="0"/>
          </a:p>
          <a:p>
            <a:endParaRPr lang="cs-CZ" dirty="0"/>
          </a:p>
        </p:txBody>
      </p:sp>
      <p:sp>
        <p:nvSpPr>
          <p:cNvPr id="18" name="Picture Placeholder 3"/>
          <p:cNvSpPr>
            <a:spLocks noGrp="1"/>
          </p:cNvSpPr>
          <p:nvPr>
            <p:ph type="pic" sz="quarter" idx="14" hasCustomPrompt="1"/>
          </p:nvPr>
        </p:nvSpPr>
        <p:spPr>
          <a:xfrm>
            <a:off x="504000" y="2103041"/>
            <a:ext cx="1584000" cy="1583651"/>
          </a:xfrm>
        </p:spPr>
        <p:txBody>
          <a:bodyPr/>
          <a:lstStyle>
            <a:lvl1pPr>
              <a:defRPr/>
            </a:lvl1pPr>
          </a:lstStyle>
          <a:p>
            <a:r>
              <a:rPr lang="cs-CZ" dirty="0"/>
              <a:t>ČEZ </a:t>
            </a:r>
            <a:r>
              <a:rPr lang="cs-CZ" dirty="0" err="1"/>
              <a:t>clipart</a:t>
            </a:r>
            <a:r>
              <a:rPr lang="cs-CZ" dirty="0"/>
              <a:t> </a:t>
            </a:r>
            <a:r>
              <a:rPr lang="cs-CZ" dirty="0" err="1"/>
              <a:t>picture</a:t>
            </a:r>
            <a:r>
              <a:rPr lang="cs-CZ" dirty="0"/>
              <a:t> </a:t>
            </a:r>
            <a:r>
              <a:rPr lang="cs-CZ" dirty="0" err="1"/>
              <a:t>grey</a:t>
            </a:r>
            <a:endParaRPr lang="cs-CZ" dirty="0"/>
          </a:p>
        </p:txBody>
      </p:sp>
    </p:spTree>
    <p:extLst>
      <p:ext uri="{BB962C8B-B14F-4D97-AF65-F5344CB8AC3E}">
        <p14:creationId xmlns:p14="http://schemas.microsoft.com/office/powerpoint/2010/main" val="3910443341"/>
      </p:ext>
    </p:extLst>
  </p:cSld>
  <p:clrMapOvr>
    <a:masterClrMapping/>
  </p:clrMapOvr>
  <p:extLst mod="1">
    <p:ext uri="{DCECCB84-F9BA-43D5-87BE-67443E8EF086}">
      <p15:sldGuideLst xmlns:p15="http://schemas.microsoft.com/office/powerpoint/2012/main">
        <p15:guide id="1" pos="317" userDrawn="1">
          <p15:clr>
            <a:srgbClr val="FBAE40"/>
          </p15:clr>
        </p15:guide>
        <p15:guide id="2" pos="5443"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kliparty - šedivý podklad (třířádkový titulek)">
    <p:spTree>
      <p:nvGrpSpPr>
        <p:cNvPr id="1" name=""/>
        <p:cNvGrpSpPr/>
        <p:nvPr/>
      </p:nvGrpSpPr>
      <p:grpSpPr>
        <a:xfrm>
          <a:off x="0" y="0"/>
          <a:ext cx="0" cy="0"/>
          <a:chOff x="0" y="0"/>
          <a:chExt cx="0" cy="0"/>
        </a:xfrm>
      </p:grpSpPr>
      <p:sp>
        <p:nvSpPr>
          <p:cNvPr id="5" name="Slide Number Placeholder 4"/>
          <p:cNvSpPr>
            <a:spLocks noGrp="1"/>
          </p:cNvSpPr>
          <p:nvPr>
            <p:ph type="sldNum" sz="quarter" idx="10"/>
          </p:nvPr>
        </p:nvSpPr>
        <p:spPr/>
        <p:txBody>
          <a:bodyPr/>
          <a:lstStyle>
            <a:lvl1pPr>
              <a:defRPr/>
            </a:lvl1pPr>
          </a:lstStyle>
          <a:p>
            <a:fld id="{60512F0B-4359-4EDB-808F-E507DA35F8EF}" type="slidenum">
              <a:rPr lang="cs-CZ"/>
              <a:pPr/>
              <a:t>‹#›</a:t>
            </a:fld>
            <a:endParaRPr lang="cs-CZ"/>
          </a:p>
        </p:txBody>
      </p:sp>
      <p:sp>
        <p:nvSpPr>
          <p:cNvPr id="10" name="Title 1"/>
          <p:cNvSpPr>
            <a:spLocks noGrp="1"/>
          </p:cNvSpPr>
          <p:nvPr>
            <p:ph type="title" hasCustomPrompt="1"/>
          </p:nvPr>
        </p:nvSpPr>
        <p:spPr>
          <a:xfrm>
            <a:off x="503999" y="423020"/>
            <a:ext cx="8136763" cy="1269578"/>
          </a:xfrm>
        </p:spPr>
        <p:txBody>
          <a:bodyPr/>
          <a:lstStyle>
            <a:lvl1pPr>
              <a:defRPr>
                <a:solidFill>
                  <a:srgbClr val="F24F00"/>
                </a:solidFill>
              </a:defRPr>
            </a:lvl1pPr>
          </a:lstStyle>
          <a:p>
            <a:r>
              <a:rPr lang="cs-CZ"/>
              <a:t>KLIKNUTÍM VLOŽÍTE NADPIS SNÍMKU </a:t>
            </a:r>
            <a:br>
              <a:rPr lang="cs-CZ"/>
            </a:br>
            <a:r>
              <a:rPr lang="cs-CZ"/>
              <a:t>(varianta šablony upravená pro delší </a:t>
            </a:r>
            <a:br>
              <a:rPr lang="cs-CZ"/>
            </a:br>
            <a:r>
              <a:rPr lang="cs-CZ"/>
              <a:t>– tříŘádkový nadpis)</a:t>
            </a:r>
            <a:endParaRPr lang="cs-CZ" dirty="0"/>
          </a:p>
        </p:txBody>
      </p:sp>
      <p:sp>
        <p:nvSpPr>
          <p:cNvPr id="14" name="Text Placeholder 9"/>
          <p:cNvSpPr>
            <a:spLocks noGrp="1"/>
          </p:cNvSpPr>
          <p:nvPr>
            <p:ph type="body" sz="quarter" idx="12" hasCustomPrompt="1"/>
          </p:nvPr>
        </p:nvSpPr>
        <p:spPr>
          <a:xfrm>
            <a:off x="504002" y="2116801"/>
            <a:ext cx="3889375" cy="265177"/>
          </a:xfrm>
        </p:spPr>
        <p:txBody>
          <a:bodyPr/>
          <a:lstStyle>
            <a:lvl1pPr>
              <a:defRPr sz="1600" b="1"/>
            </a:lvl1pPr>
          </a:lstStyle>
          <a:p>
            <a:pPr lvl="0"/>
            <a:r>
              <a:rPr lang="cs-CZ" dirty="0"/>
              <a:t>Podtitulek</a:t>
            </a:r>
          </a:p>
        </p:txBody>
      </p:sp>
      <p:sp>
        <p:nvSpPr>
          <p:cNvPr id="9" name="Content Placeholder 2"/>
          <p:cNvSpPr>
            <a:spLocks noGrp="1"/>
          </p:cNvSpPr>
          <p:nvPr>
            <p:ph idx="1"/>
          </p:nvPr>
        </p:nvSpPr>
        <p:spPr>
          <a:xfrm>
            <a:off x="2088000" y="2527201"/>
            <a:ext cx="6552000" cy="1583651"/>
          </a:xfrm>
          <a:solidFill>
            <a:srgbClr val="E6E6E6"/>
          </a:solidFill>
        </p:spPr>
        <p:txBody>
          <a:bodyPr lIns="72000" tIns="36000" rIns="72000" bIns="36000"/>
          <a:lstStyle>
            <a:lvl2pPr marL="180975" indent="-179388">
              <a:defRPr/>
            </a:lvl2pPr>
            <a:lvl3pPr marL="361950" indent="-180975">
              <a:defRPr/>
            </a:lvl3pPr>
            <a:lvl4pPr marL="542925" indent="-180975">
              <a:defRPr/>
            </a:lvl4pPr>
            <a:lvl5pPr marL="628650" indent="-180975">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cxnSp>
        <p:nvCxnSpPr>
          <p:cNvPr id="15" name="Straight Connector 14"/>
          <p:cNvCxnSpPr/>
          <p:nvPr userDrawn="1"/>
        </p:nvCxnSpPr>
        <p:spPr bwMode="auto">
          <a:xfrm>
            <a:off x="504000" y="1777575"/>
            <a:ext cx="8136763" cy="0"/>
          </a:xfrm>
          <a:prstGeom prst="line">
            <a:avLst/>
          </a:prstGeom>
          <a:solidFill>
            <a:schemeClr val="accent1"/>
          </a:solidFill>
          <a:ln w="6350" cap="flat" cmpd="sng" algn="ctr">
            <a:solidFill>
              <a:srgbClr val="C8C8C8"/>
            </a:solidFill>
            <a:prstDash val="solid"/>
            <a:round/>
            <a:headEnd type="none" w="med" len="med"/>
            <a:tailEnd type="none" w="med" len="med"/>
          </a:ln>
          <a:effectLst/>
        </p:spPr>
      </p:cxnSp>
      <p:sp>
        <p:nvSpPr>
          <p:cNvPr id="8" name="Content Placeholder 2"/>
          <p:cNvSpPr>
            <a:spLocks noGrp="1"/>
          </p:cNvSpPr>
          <p:nvPr>
            <p:ph idx="13"/>
          </p:nvPr>
        </p:nvSpPr>
        <p:spPr>
          <a:xfrm>
            <a:off x="2088000" y="4256075"/>
            <a:ext cx="6552000" cy="1583651"/>
          </a:xfrm>
          <a:solidFill>
            <a:srgbClr val="E6E6E6"/>
          </a:solidFill>
        </p:spPr>
        <p:txBody>
          <a:bodyPr lIns="72000" tIns="36000" rIns="72000" bIns="36000"/>
          <a:lstStyle>
            <a:lvl2pPr marL="180975" indent="-179388">
              <a:defRPr/>
            </a:lvl2pPr>
            <a:lvl3pPr marL="361950" indent="-180975">
              <a:defRPr/>
            </a:lvl3pPr>
            <a:lvl4pPr marL="542925" indent="-180975">
              <a:defRPr/>
            </a:lvl4pPr>
            <a:lvl5pPr marL="628650" indent="-180975">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12" name="Picture Placeholder 3"/>
          <p:cNvSpPr>
            <a:spLocks noGrp="1"/>
          </p:cNvSpPr>
          <p:nvPr>
            <p:ph type="pic" sz="quarter" idx="15" hasCustomPrompt="1"/>
          </p:nvPr>
        </p:nvSpPr>
        <p:spPr>
          <a:xfrm>
            <a:off x="504000" y="4256075"/>
            <a:ext cx="1584000" cy="1583651"/>
          </a:xfrm>
        </p:spPr>
        <p:txBody>
          <a:bodyPr/>
          <a:lstStyle>
            <a:lvl1pPr marL="0" marR="0" indent="0" algn="l" defTabSz="895350" rtl="0" eaLnBrk="1" fontAlgn="base" latinLnBrk="0" hangingPunct="1">
              <a:lnSpc>
                <a:spcPts val="2300"/>
              </a:lnSpc>
              <a:spcBef>
                <a:spcPct val="0"/>
              </a:spcBef>
              <a:spcAft>
                <a:spcPct val="0"/>
              </a:spcAft>
              <a:buClrTx/>
              <a:buSzPct val="120000"/>
              <a:buFontTx/>
              <a:buNone/>
              <a:tabLst/>
              <a:defRPr/>
            </a:lvl1pPr>
          </a:lstStyle>
          <a:p>
            <a:r>
              <a:rPr lang="cs-CZ" dirty="0"/>
              <a:t>ČEZ </a:t>
            </a:r>
            <a:r>
              <a:rPr lang="cs-CZ" dirty="0" err="1"/>
              <a:t>clipart</a:t>
            </a:r>
            <a:r>
              <a:rPr lang="cs-CZ" dirty="0"/>
              <a:t> </a:t>
            </a:r>
            <a:r>
              <a:rPr lang="cs-CZ" dirty="0" err="1"/>
              <a:t>picture</a:t>
            </a:r>
            <a:r>
              <a:rPr lang="cs-CZ" dirty="0"/>
              <a:t> </a:t>
            </a:r>
            <a:r>
              <a:rPr lang="cs-CZ" dirty="0" err="1"/>
              <a:t>grey</a:t>
            </a:r>
            <a:endParaRPr lang="cs-CZ" dirty="0"/>
          </a:p>
          <a:p>
            <a:endParaRPr lang="cs-CZ" dirty="0"/>
          </a:p>
        </p:txBody>
      </p:sp>
      <p:sp>
        <p:nvSpPr>
          <p:cNvPr id="16" name="Picture Placeholder 3"/>
          <p:cNvSpPr>
            <a:spLocks noGrp="1"/>
          </p:cNvSpPr>
          <p:nvPr>
            <p:ph type="pic" sz="quarter" idx="14" hasCustomPrompt="1"/>
          </p:nvPr>
        </p:nvSpPr>
        <p:spPr>
          <a:xfrm>
            <a:off x="504000" y="2527201"/>
            <a:ext cx="1584000" cy="1583651"/>
          </a:xfrm>
        </p:spPr>
        <p:txBody>
          <a:bodyPr/>
          <a:lstStyle>
            <a:lvl1pPr>
              <a:defRPr/>
            </a:lvl1pPr>
          </a:lstStyle>
          <a:p>
            <a:r>
              <a:rPr lang="cs-CZ" dirty="0"/>
              <a:t>ČEZ </a:t>
            </a:r>
            <a:r>
              <a:rPr lang="cs-CZ" dirty="0" err="1"/>
              <a:t>clipart</a:t>
            </a:r>
            <a:r>
              <a:rPr lang="cs-CZ" dirty="0"/>
              <a:t> </a:t>
            </a:r>
            <a:r>
              <a:rPr lang="cs-CZ" dirty="0" err="1"/>
              <a:t>picture</a:t>
            </a:r>
            <a:r>
              <a:rPr lang="cs-CZ" dirty="0"/>
              <a:t> </a:t>
            </a:r>
            <a:r>
              <a:rPr lang="cs-CZ" dirty="0" err="1"/>
              <a:t>grey</a:t>
            </a:r>
            <a:endParaRPr lang="cs-CZ" dirty="0"/>
          </a:p>
        </p:txBody>
      </p:sp>
    </p:spTree>
    <p:extLst>
      <p:ext uri="{BB962C8B-B14F-4D97-AF65-F5344CB8AC3E}">
        <p14:creationId xmlns:p14="http://schemas.microsoft.com/office/powerpoint/2010/main" val="900351200"/>
      </p:ext>
    </p:extLst>
  </p:cSld>
  <p:clrMapOvr>
    <a:masterClrMapping/>
  </p:clrMapOvr>
  <p:extLst mod="1">
    <p:ext uri="{DCECCB84-F9BA-43D5-87BE-67443E8EF086}">
      <p15:sldGuideLst xmlns:p15="http://schemas.microsoft.com/office/powerpoint/2012/main">
        <p15:guide id="1" orient="horz" pos="527">
          <p15:clr>
            <a:srgbClr val="FBAE40"/>
          </p15:clr>
        </p15:guide>
        <p15:guide id="2" pos="5443" userDrawn="1">
          <p15:clr>
            <a:srgbClr val="FBAE40"/>
          </p15:clr>
        </p15:guide>
        <p15:guide id="0" pos="317"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kliparty - bílý podklad">
    <p:spTree>
      <p:nvGrpSpPr>
        <p:cNvPr id="1" name=""/>
        <p:cNvGrpSpPr/>
        <p:nvPr/>
      </p:nvGrpSpPr>
      <p:grpSpPr>
        <a:xfrm>
          <a:off x="0" y="0"/>
          <a:ext cx="0" cy="0"/>
          <a:chOff x="0" y="0"/>
          <a:chExt cx="0" cy="0"/>
        </a:xfrm>
      </p:grpSpPr>
      <p:sp>
        <p:nvSpPr>
          <p:cNvPr id="5" name="Slide Number Placeholder 4"/>
          <p:cNvSpPr>
            <a:spLocks noGrp="1"/>
          </p:cNvSpPr>
          <p:nvPr>
            <p:ph type="sldNum" sz="quarter" idx="10"/>
          </p:nvPr>
        </p:nvSpPr>
        <p:spPr/>
        <p:txBody>
          <a:bodyPr/>
          <a:lstStyle>
            <a:lvl1pPr>
              <a:defRPr/>
            </a:lvl1pPr>
          </a:lstStyle>
          <a:p>
            <a:fld id="{60512F0B-4359-4EDB-808F-E507DA35F8EF}" type="slidenum">
              <a:rPr lang="cs-CZ"/>
              <a:pPr/>
              <a:t>‹#›</a:t>
            </a:fld>
            <a:endParaRPr lang="cs-CZ"/>
          </a:p>
        </p:txBody>
      </p:sp>
      <p:sp>
        <p:nvSpPr>
          <p:cNvPr id="6" name="Title 1"/>
          <p:cNvSpPr>
            <a:spLocks noGrp="1"/>
          </p:cNvSpPr>
          <p:nvPr>
            <p:ph type="title" hasCustomPrompt="1"/>
          </p:nvPr>
        </p:nvSpPr>
        <p:spPr>
          <a:xfrm>
            <a:off x="503999" y="436771"/>
            <a:ext cx="8136763" cy="846386"/>
          </a:xfrm>
        </p:spPr>
        <p:txBody>
          <a:bodyPr/>
          <a:lstStyle>
            <a:lvl1pPr>
              <a:defRPr/>
            </a:lvl1pPr>
          </a:lstStyle>
          <a:p>
            <a:r>
              <a:rPr lang="cs-CZ" dirty="0"/>
              <a:t>PO KLIKNUTÍ MŮŽETE ZADAT VLASTNÍ NADPIS</a:t>
            </a:r>
            <a:r>
              <a:rPr lang="cs-CZ"/>
              <a:t>, </a:t>
            </a:r>
            <a:br>
              <a:rPr lang="cs-CZ"/>
            </a:br>
            <a:r>
              <a:rPr lang="cs-CZ"/>
              <a:t>V</a:t>
            </a:r>
            <a:r>
              <a:rPr lang="cs-CZ" dirty="0"/>
              <a:t> TÉTO ŠABLONĚ IDEÁLNĚ DVOUŘÁDKOVÝ</a:t>
            </a:r>
          </a:p>
        </p:txBody>
      </p:sp>
      <p:cxnSp>
        <p:nvCxnSpPr>
          <p:cNvPr id="11" name="Straight Connector 10"/>
          <p:cNvCxnSpPr/>
          <p:nvPr userDrawn="1"/>
        </p:nvCxnSpPr>
        <p:spPr bwMode="auto">
          <a:xfrm>
            <a:off x="504000" y="1368000"/>
            <a:ext cx="8136763" cy="0"/>
          </a:xfrm>
          <a:prstGeom prst="line">
            <a:avLst/>
          </a:prstGeom>
          <a:solidFill>
            <a:schemeClr val="accent1"/>
          </a:solidFill>
          <a:ln w="6350" cap="flat" cmpd="sng" algn="ctr">
            <a:solidFill>
              <a:srgbClr val="C8C8C8"/>
            </a:solidFill>
            <a:prstDash val="solid"/>
            <a:round/>
            <a:headEnd type="none" w="med" len="med"/>
            <a:tailEnd type="none" w="med" len="med"/>
          </a:ln>
          <a:effectLst/>
        </p:spPr>
      </p:cxnSp>
      <p:sp>
        <p:nvSpPr>
          <p:cNvPr id="8" name="Text Placeholder 9"/>
          <p:cNvSpPr>
            <a:spLocks noGrp="1"/>
          </p:cNvSpPr>
          <p:nvPr>
            <p:ph type="body" sz="quarter" idx="12" hasCustomPrompt="1"/>
          </p:nvPr>
        </p:nvSpPr>
        <p:spPr>
          <a:xfrm>
            <a:off x="504002" y="1692001"/>
            <a:ext cx="3889375" cy="265177"/>
          </a:xfrm>
        </p:spPr>
        <p:txBody>
          <a:bodyPr/>
          <a:lstStyle>
            <a:lvl1pPr>
              <a:defRPr sz="1600" b="1"/>
            </a:lvl1pPr>
          </a:lstStyle>
          <a:p>
            <a:pPr lvl="0"/>
            <a:r>
              <a:rPr lang="cs-CZ" dirty="0"/>
              <a:t>Podtitulek</a:t>
            </a:r>
          </a:p>
        </p:txBody>
      </p:sp>
      <p:sp>
        <p:nvSpPr>
          <p:cNvPr id="15" name="Content Placeholder 2"/>
          <p:cNvSpPr>
            <a:spLocks noGrp="1"/>
          </p:cNvSpPr>
          <p:nvPr>
            <p:ph idx="1"/>
          </p:nvPr>
        </p:nvSpPr>
        <p:spPr>
          <a:xfrm>
            <a:off x="2088000" y="2102401"/>
            <a:ext cx="6552000" cy="1583651"/>
          </a:xfrm>
          <a:noFill/>
        </p:spPr>
        <p:txBody>
          <a:bodyPr lIns="144000" tIns="0" rIns="72000" bIns="0"/>
          <a:lstStyle>
            <a:lvl2pPr marL="180975" indent="-179388">
              <a:defRPr/>
            </a:lvl2pPr>
            <a:lvl3pPr marL="361950" indent="-180975">
              <a:defRPr/>
            </a:lvl3pPr>
            <a:lvl4pPr marL="542925" indent="-180975">
              <a:defRPr/>
            </a:lvl4pPr>
            <a:lvl5pPr marL="628650" indent="-180975">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16" name="Content Placeholder 2"/>
          <p:cNvSpPr>
            <a:spLocks noGrp="1"/>
          </p:cNvSpPr>
          <p:nvPr>
            <p:ph idx="13"/>
          </p:nvPr>
        </p:nvSpPr>
        <p:spPr>
          <a:xfrm>
            <a:off x="2088000" y="3831275"/>
            <a:ext cx="6552000" cy="1583651"/>
          </a:xfrm>
          <a:noFill/>
        </p:spPr>
        <p:txBody>
          <a:bodyPr lIns="144000" tIns="0" rIns="72000" bIns="0"/>
          <a:lstStyle>
            <a:lvl2pPr marL="180975" indent="-179388">
              <a:defRPr/>
            </a:lvl2pPr>
            <a:lvl3pPr marL="361950" indent="-180975">
              <a:defRPr/>
            </a:lvl3pPr>
            <a:lvl4pPr marL="542925" indent="-180975">
              <a:defRPr/>
            </a:lvl4pPr>
            <a:lvl5pPr marL="628650" indent="-180975">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17" name="Picture Placeholder 3"/>
          <p:cNvSpPr>
            <a:spLocks noGrp="1"/>
          </p:cNvSpPr>
          <p:nvPr>
            <p:ph type="pic" sz="quarter" idx="15" hasCustomPrompt="1"/>
          </p:nvPr>
        </p:nvSpPr>
        <p:spPr>
          <a:xfrm>
            <a:off x="504000" y="3831275"/>
            <a:ext cx="1584000" cy="1583651"/>
          </a:xfrm>
        </p:spPr>
        <p:txBody>
          <a:bodyPr/>
          <a:lstStyle>
            <a:lvl1pPr marL="0" marR="0" indent="0" algn="l" defTabSz="895350" rtl="0" eaLnBrk="1" fontAlgn="base" latinLnBrk="0" hangingPunct="1">
              <a:lnSpc>
                <a:spcPts val="2300"/>
              </a:lnSpc>
              <a:spcBef>
                <a:spcPct val="0"/>
              </a:spcBef>
              <a:spcAft>
                <a:spcPct val="0"/>
              </a:spcAft>
              <a:buClrTx/>
              <a:buSzPct val="120000"/>
              <a:buFontTx/>
              <a:buNone/>
              <a:tabLst/>
              <a:defRPr/>
            </a:lvl1pPr>
          </a:lstStyle>
          <a:p>
            <a:r>
              <a:rPr lang="cs-CZ" dirty="0"/>
              <a:t>ČEZ </a:t>
            </a:r>
            <a:r>
              <a:rPr lang="cs-CZ" dirty="0" err="1"/>
              <a:t>clipart</a:t>
            </a:r>
            <a:r>
              <a:rPr lang="cs-CZ" dirty="0"/>
              <a:t> </a:t>
            </a:r>
            <a:r>
              <a:rPr lang="cs-CZ" dirty="0" err="1"/>
              <a:t>picture</a:t>
            </a:r>
            <a:r>
              <a:rPr lang="cs-CZ" dirty="0"/>
              <a:t> </a:t>
            </a:r>
            <a:r>
              <a:rPr lang="cs-CZ" dirty="0" err="1"/>
              <a:t>grey</a:t>
            </a:r>
            <a:endParaRPr lang="cs-CZ" dirty="0"/>
          </a:p>
          <a:p>
            <a:endParaRPr lang="cs-CZ" dirty="0"/>
          </a:p>
        </p:txBody>
      </p:sp>
      <p:sp>
        <p:nvSpPr>
          <p:cNvPr id="18" name="Picture Placeholder 3"/>
          <p:cNvSpPr>
            <a:spLocks noGrp="1"/>
          </p:cNvSpPr>
          <p:nvPr>
            <p:ph type="pic" sz="quarter" idx="14" hasCustomPrompt="1"/>
          </p:nvPr>
        </p:nvSpPr>
        <p:spPr>
          <a:xfrm>
            <a:off x="504000" y="2102401"/>
            <a:ext cx="1584000" cy="1583651"/>
          </a:xfrm>
        </p:spPr>
        <p:txBody>
          <a:bodyPr/>
          <a:lstStyle>
            <a:lvl1pPr>
              <a:defRPr/>
            </a:lvl1pPr>
          </a:lstStyle>
          <a:p>
            <a:r>
              <a:rPr lang="cs-CZ" dirty="0"/>
              <a:t>ČEZ </a:t>
            </a:r>
            <a:r>
              <a:rPr lang="cs-CZ" dirty="0" err="1"/>
              <a:t>clipart</a:t>
            </a:r>
            <a:r>
              <a:rPr lang="cs-CZ" dirty="0"/>
              <a:t> </a:t>
            </a:r>
            <a:r>
              <a:rPr lang="cs-CZ" dirty="0" err="1"/>
              <a:t>picture</a:t>
            </a:r>
            <a:r>
              <a:rPr lang="cs-CZ" dirty="0"/>
              <a:t> </a:t>
            </a:r>
            <a:r>
              <a:rPr lang="cs-CZ" dirty="0" err="1"/>
              <a:t>grey</a:t>
            </a:r>
            <a:endParaRPr lang="cs-CZ" dirty="0"/>
          </a:p>
        </p:txBody>
      </p:sp>
    </p:spTree>
    <p:extLst>
      <p:ext uri="{BB962C8B-B14F-4D97-AF65-F5344CB8AC3E}">
        <p14:creationId xmlns:p14="http://schemas.microsoft.com/office/powerpoint/2010/main" val="219176661"/>
      </p:ext>
    </p:extLst>
  </p:cSld>
  <p:clrMapOvr>
    <a:masterClrMapping/>
  </p:clrMapOvr>
  <p:extLst mod="1">
    <p:ext uri="{DCECCB84-F9BA-43D5-87BE-67443E8EF086}">
      <p15:sldGuideLst xmlns:p15="http://schemas.microsoft.com/office/powerpoint/2012/main">
        <p15:guide id="1" pos="317">
          <p15:clr>
            <a:srgbClr val="FBAE40"/>
          </p15:clr>
        </p15:guide>
        <p15:guide id="2" pos="5443">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kliparty - bílý podklad (třířádkový titulek)">
    <p:spTree>
      <p:nvGrpSpPr>
        <p:cNvPr id="1" name=""/>
        <p:cNvGrpSpPr/>
        <p:nvPr/>
      </p:nvGrpSpPr>
      <p:grpSpPr>
        <a:xfrm>
          <a:off x="0" y="0"/>
          <a:ext cx="0" cy="0"/>
          <a:chOff x="0" y="0"/>
          <a:chExt cx="0" cy="0"/>
        </a:xfrm>
      </p:grpSpPr>
      <p:sp>
        <p:nvSpPr>
          <p:cNvPr id="5" name="Slide Number Placeholder 4"/>
          <p:cNvSpPr>
            <a:spLocks noGrp="1"/>
          </p:cNvSpPr>
          <p:nvPr>
            <p:ph type="sldNum" sz="quarter" idx="10"/>
          </p:nvPr>
        </p:nvSpPr>
        <p:spPr/>
        <p:txBody>
          <a:bodyPr/>
          <a:lstStyle>
            <a:lvl1pPr>
              <a:defRPr/>
            </a:lvl1pPr>
          </a:lstStyle>
          <a:p>
            <a:fld id="{60512F0B-4359-4EDB-808F-E507DA35F8EF}" type="slidenum">
              <a:rPr lang="cs-CZ"/>
              <a:pPr/>
              <a:t>‹#›</a:t>
            </a:fld>
            <a:endParaRPr lang="cs-CZ"/>
          </a:p>
        </p:txBody>
      </p:sp>
      <p:sp>
        <p:nvSpPr>
          <p:cNvPr id="10" name="Title 1"/>
          <p:cNvSpPr>
            <a:spLocks noGrp="1"/>
          </p:cNvSpPr>
          <p:nvPr>
            <p:ph type="title" hasCustomPrompt="1"/>
          </p:nvPr>
        </p:nvSpPr>
        <p:spPr>
          <a:xfrm>
            <a:off x="503999" y="423020"/>
            <a:ext cx="8136763" cy="1269578"/>
          </a:xfrm>
        </p:spPr>
        <p:txBody>
          <a:bodyPr/>
          <a:lstStyle>
            <a:lvl1pPr>
              <a:defRPr>
                <a:solidFill>
                  <a:srgbClr val="F24F00"/>
                </a:solidFill>
              </a:defRPr>
            </a:lvl1pPr>
          </a:lstStyle>
          <a:p>
            <a:r>
              <a:rPr lang="cs-CZ"/>
              <a:t>KLIKNUTÍM VLOŽÍTE NADPIS SNÍMKU </a:t>
            </a:r>
            <a:br>
              <a:rPr lang="cs-CZ"/>
            </a:br>
            <a:r>
              <a:rPr lang="cs-CZ"/>
              <a:t>(varianta šablony upravená pro delší </a:t>
            </a:r>
            <a:br>
              <a:rPr lang="cs-CZ"/>
            </a:br>
            <a:r>
              <a:rPr lang="cs-CZ"/>
              <a:t>– tříŘádkový nadpis)</a:t>
            </a:r>
            <a:endParaRPr lang="cs-CZ" dirty="0"/>
          </a:p>
        </p:txBody>
      </p:sp>
      <p:sp>
        <p:nvSpPr>
          <p:cNvPr id="14" name="Text Placeholder 9"/>
          <p:cNvSpPr>
            <a:spLocks noGrp="1"/>
          </p:cNvSpPr>
          <p:nvPr>
            <p:ph type="body" sz="quarter" idx="12" hasCustomPrompt="1"/>
          </p:nvPr>
        </p:nvSpPr>
        <p:spPr>
          <a:xfrm>
            <a:off x="504002" y="2116801"/>
            <a:ext cx="3889375" cy="265177"/>
          </a:xfrm>
        </p:spPr>
        <p:txBody>
          <a:bodyPr/>
          <a:lstStyle>
            <a:lvl1pPr>
              <a:defRPr sz="1600" b="1"/>
            </a:lvl1pPr>
          </a:lstStyle>
          <a:p>
            <a:pPr lvl="0"/>
            <a:r>
              <a:rPr lang="cs-CZ" dirty="0"/>
              <a:t>Podtitulek</a:t>
            </a:r>
          </a:p>
        </p:txBody>
      </p:sp>
      <p:sp>
        <p:nvSpPr>
          <p:cNvPr id="9" name="Content Placeholder 2"/>
          <p:cNvSpPr>
            <a:spLocks noGrp="1"/>
          </p:cNvSpPr>
          <p:nvPr>
            <p:ph idx="1"/>
          </p:nvPr>
        </p:nvSpPr>
        <p:spPr>
          <a:xfrm>
            <a:off x="2088000" y="2527201"/>
            <a:ext cx="6552000" cy="1583651"/>
          </a:xfrm>
          <a:noFill/>
        </p:spPr>
        <p:txBody>
          <a:bodyPr lIns="144000" tIns="0" rIns="72000" bIns="0"/>
          <a:lstStyle>
            <a:lvl2pPr marL="180975" indent="-179388">
              <a:defRPr/>
            </a:lvl2pPr>
            <a:lvl3pPr marL="361950" indent="-180975">
              <a:defRPr/>
            </a:lvl3pPr>
            <a:lvl4pPr marL="542925" indent="-180975">
              <a:defRPr/>
            </a:lvl4pPr>
            <a:lvl5pPr marL="628650" indent="-180975">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cxnSp>
        <p:nvCxnSpPr>
          <p:cNvPr id="15" name="Straight Connector 14"/>
          <p:cNvCxnSpPr/>
          <p:nvPr userDrawn="1"/>
        </p:nvCxnSpPr>
        <p:spPr bwMode="auto">
          <a:xfrm>
            <a:off x="504000" y="1777575"/>
            <a:ext cx="8136763" cy="0"/>
          </a:xfrm>
          <a:prstGeom prst="line">
            <a:avLst/>
          </a:prstGeom>
          <a:solidFill>
            <a:schemeClr val="accent1"/>
          </a:solidFill>
          <a:ln w="6350" cap="flat" cmpd="sng" algn="ctr">
            <a:solidFill>
              <a:srgbClr val="C8C8C8"/>
            </a:solidFill>
            <a:prstDash val="solid"/>
            <a:round/>
            <a:headEnd type="none" w="med" len="med"/>
            <a:tailEnd type="none" w="med" len="med"/>
          </a:ln>
          <a:effectLst/>
        </p:spPr>
      </p:cxnSp>
      <p:sp>
        <p:nvSpPr>
          <p:cNvPr id="8" name="Content Placeholder 2"/>
          <p:cNvSpPr>
            <a:spLocks noGrp="1"/>
          </p:cNvSpPr>
          <p:nvPr>
            <p:ph idx="13"/>
          </p:nvPr>
        </p:nvSpPr>
        <p:spPr>
          <a:xfrm>
            <a:off x="2088000" y="4256075"/>
            <a:ext cx="6552000" cy="1583651"/>
          </a:xfrm>
          <a:noFill/>
        </p:spPr>
        <p:txBody>
          <a:bodyPr lIns="144000" tIns="0" rIns="72000" bIns="0"/>
          <a:lstStyle>
            <a:lvl2pPr marL="180975" indent="-179388">
              <a:defRPr/>
            </a:lvl2pPr>
            <a:lvl3pPr marL="361950" indent="-180975">
              <a:defRPr/>
            </a:lvl3pPr>
            <a:lvl4pPr marL="542925" indent="-180975">
              <a:defRPr/>
            </a:lvl4pPr>
            <a:lvl5pPr marL="628650" indent="-180975">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12" name="Picture Placeholder 3"/>
          <p:cNvSpPr>
            <a:spLocks noGrp="1"/>
          </p:cNvSpPr>
          <p:nvPr>
            <p:ph type="pic" sz="quarter" idx="15" hasCustomPrompt="1"/>
          </p:nvPr>
        </p:nvSpPr>
        <p:spPr>
          <a:xfrm>
            <a:off x="504000" y="4256075"/>
            <a:ext cx="1584000" cy="1583651"/>
          </a:xfrm>
        </p:spPr>
        <p:txBody>
          <a:bodyPr/>
          <a:lstStyle>
            <a:lvl1pPr marL="0" marR="0" indent="0" algn="l" defTabSz="895350" rtl="0" eaLnBrk="1" fontAlgn="base" latinLnBrk="0" hangingPunct="1">
              <a:lnSpc>
                <a:spcPts val="2300"/>
              </a:lnSpc>
              <a:spcBef>
                <a:spcPct val="0"/>
              </a:spcBef>
              <a:spcAft>
                <a:spcPct val="0"/>
              </a:spcAft>
              <a:buClrTx/>
              <a:buSzPct val="120000"/>
              <a:buFontTx/>
              <a:buNone/>
              <a:tabLst/>
              <a:defRPr/>
            </a:lvl1pPr>
          </a:lstStyle>
          <a:p>
            <a:r>
              <a:rPr lang="cs-CZ" dirty="0"/>
              <a:t>ČEZ </a:t>
            </a:r>
            <a:r>
              <a:rPr lang="cs-CZ" dirty="0" err="1"/>
              <a:t>clipart</a:t>
            </a:r>
            <a:r>
              <a:rPr lang="cs-CZ" dirty="0"/>
              <a:t> </a:t>
            </a:r>
            <a:r>
              <a:rPr lang="cs-CZ" dirty="0" err="1"/>
              <a:t>picture</a:t>
            </a:r>
            <a:r>
              <a:rPr lang="cs-CZ" dirty="0"/>
              <a:t> </a:t>
            </a:r>
            <a:r>
              <a:rPr lang="cs-CZ" dirty="0" err="1"/>
              <a:t>grey</a:t>
            </a:r>
            <a:endParaRPr lang="cs-CZ" dirty="0"/>
          </a:p>
          <a:p>
            <a:endParaRPr lang="cs-CZ" dirty="0"/>
          </a:p>
        </p:txBody>
      </p:sp>
      <p:sp>
        <p:nvSpPr>
          <p:cNvPr id="16" name="Picture Placeholder 3"/>
          <p:cNvSpPr>
            <a:spLocks noGrp="1"/>
          </p:cNvSpPr>
          <p:nvPr>
            <p:ph type="pic" sz="quarter" idx="14" hasCustomPrompt="1"/>
          </p:nvPr>
        </p:nvSpPr>
        <p:spPr>
          <a:xfrm>
            <a:off x="504000" y="2527201"/>
            <a:ext cx="1584000" cy="1583651"/>
          </a:xfrm>
        </p:spPr>
        <p:txBody>
          <a:bodyPr/>
          <a:lstStyle>
            <a:lvl1pPr>
              <a:defRPr/>
            </a:lvl1pPr>
          </a:lstStyle>
          <a:p>
            <a:r>
              <a:rPr lang="cs-CZ" dirty="0"/>
              <a:t>ČEZ </a:t>
            </a:r>
            <a:r>
              <a:rPr lang="cs-CZ" dirty="0" err="1"/>
              <a:t>clipart</a:t>
            </a:r>
            <a:r>
              <a:rPr lang="cs-CZ" dirty="0"/>
              <a:t> </a:t>
            </a:r>
            <a:r>
              <a:rPr lang="cs-CZ" dirty="0" err="1"/>
              <a:t>picture</a:t>
            </a:r>
            <a:r>
              <a:rPr lang="cs-CZ" dirty="0"/>
              <a:t> </a:t>
            </a:r>
            <a:r>
              <a:rPr lang="cs-CZ" dirty="0" err="1"/>
              <a:t>grey</a:t>
            </a:r>
            <a:endParaRPr lang="cs-CZ" dirty="0"/>
          </a:p>
        </p:txBody>
      </p:sp>
    </p:spTree>
    <p:extLst>
      <p:ext uri="{BB962C8B-B14F-4D97-AF65-F5344CB8AC3E}">
        <p14:creationId xmlns:p14="http://schemas.microsoft.com/office/powerpoint/2010/main" val="418414679"/>
      </p:ext>
    </p:extLst>
  </p:cSld>
  <p:clrMapOvr>
    <a:masterClrMapping/>
  </p:clrMapOvr>
  <p:extLst mod="1">
    <p:ext uri="{DCECCB84-F9BA-43D5-87BE-67443E8EF086}">
      <p15:sldGuideLst xmlns:p15="http://schemas.microsoft.com/office/powerpoint/2012/main">
        <p15:guide id="1" orient="horz" pos="527">
          <p15:clr>
            <a:srgbClr val="FBAE40"/>
          </p15:clr>
        </p15:guide>
        <p15:guide id="2" pos="5465" userDrawn="1">
          <p15:clr>
            <a:srgbClr val="FBAE40"/>
          </p15:clr>
        </p15:guide>
        <p15:guide id="3" pos="317">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kliparty s textem v rámečku">
    <p:spTree>
      <p:nvGrpSpPr>
        <p:cNvPr id="1" name=""/>
        <p:cNvGrpSpPr/>
        <p:nvPr/>
      </p:nvGrpSpPr>
      <p:grpSpPr>
        <a:xfrm>
          <a:off x="0" y="0"/>
          <a:ext cx="0" cy="0"/>
          <a:chOff x="0" y="0"/>
          <a:chExt cx="0" cy="0"/>
        </a:xfrm>
      </p:grpSpPr>
      <p:sp>
        <p:nvSpPr>
          <p:cNvPr id="17" name="Picture Placeholder 3"/>
          <p:cNvSpPr>
            <a:spLocks noGrp="1"/>
          </p:cNvSpPr>
          <p:nvPr>
            <p:ph type="pic" sz="quarter" idx="15" hasCustomPrompt="1"/>
          </p:nvPr>
        </p:nvSpPr>
        <p:spPr>
          <a:xfrm>
            <a:off x="504000" y="3831275"/>
            <a:ext cx="1584000" cy="1583651"/>
          </a:xfrm>
        </p:spPr>
        <p:txBody>
          <a:bodyPr/>
          <a:lstStyle>
            <a:lvl1pPr marL="0" marR="0" indent="0" algn="l" defTabSz="895350" rtl="0" eaLnBrk="1" fontAlgn="base" latinLnBrk="0" hangingPunct="1">
              <a:lnSpc>
                <a:spcPts val="2300"/>
              </a:lnSpc>
              <a:spcBef>
                <a:spcPct val="0"/>
              </a:spcBef>
              <a:spcAft>
                <a:spcPct val="0"/>
              </a:spcAft>
              <a:buClrTx/>
              <a:buSzPct val="120000"/>
              <a:buFontTx/>
              <a:buNone/>
              <a:tabLst/>
              <a:defRPr/>
            </a:lvl1pPr>
          </a:lstStyle>
          <a:p>
            <a:r>
              <a:rPr lang="cs-CZ" dirty="0"/>
              <a:t>ČEZ </a:t>
            </a:r>
            <a:r>
              <a:rPr lang="cs-CZ" dirty="0" err="1"/>
              <a:t>clipart</a:t>
            </a:r>
            <a:r>
              <a:rPr lang="cs-CZ" dirty="0"/>
              <a:t> </a:t>
            </a:r>
            <a:r>
              <a:rPr lang="cs-CZ" dirty="0" err="1"/>
              <a:t>picture</a:t>
            </a:r>
            <a:r>
              <a:rPr lang="cs-CZ" dirty="0"/>
              <a:t> </a:t>
            </a:r>
            <a:r>
              <a:rPr lang="cs-CZ" dirty="0" err="1"/>
              <a:t>white</a:t>
            </a:r>
            <a:endParaRPr lang="cs-CZ" dirty="0"/>
          </a:p>
          <a:p>
            <a:endParaRPr lang="cs-CZ" dirty="0"/>
          </a:p>
        </p:txBody>
      </p:sp>
      <p:sp>
        <p:nvSpPr>
          <p:cNvPr id="18" name="Picture Placeholder 3"/>
          <p:cNvSpPr>
            <a:spLocks noGrp="1"/>
          </p:cNvSpPr>
          <p:nvPr>
            <p:ph type="pic" sz="quarter" idx="14" hasCustomPrompt="1"/>
          </p:nvPr>
        </p:nvSpPr>
        <p:spPr>
          <a:xfrm>
            <a:off x="504000" y="2102401"/>
            <a:ext cx="1584000" cy="1583651"/>
          </a:xfrm>
        </p:spPr>
        <p:txBody>
          <a:bodyPr/>
          <a:lstStyle>
            <a:lvl1pPr>
              <a:defRPr/>
            </a:lvl1pPr>
          </a:lstStyle>
          <a:p>
            <a:r>
              <a:rPr lang="cs-CZ" dirty="0"/>
              <a:t>ČEZ </a:t>
            </a:r>
            <a:r>
              <a:rPr lang="cs-CZ" dirty="0" err="1"/>
              <a:t>clipart</a:t>
            </a:r>
            <a:r>
              <a:rPr lang="cs-CZ" dirty="0"/>
              <a:t> </a:t>
            </a:r>
            <a:r>
              <a:rPr lang="cs-CZ" dirty="0" err="1"/>
              <a:t>picture</a:t>
            </a:r>
            <a:r>
              <a:rPr lang="cs-CZ" dirty="0"/>
              <a:t> </a:t>
            </a:r>
            <a:r>
              <a:rPr lang="cs-CZ" dirty="0" err="1"/>
              <a:t>white</a:t>
            </a:r>
            <a:endParaRPr lang="cs-CZ" dirty="0"/>
          </a:p>
        </p:txBody>
      </p:sp>
      <p:sp>
        <p:nvSpPr>
          <p:cNvPr id="5" name="Slide Number Placeholder 4"/>
          <p:cNvSpPr>
            <a:spLocks noGrp="1"/>
          </p:cNvSpPr>
          <p:nvPr>
            <p:ph type="sldNum" sz="quarter" idx="10"/>
          </p:nvPr>
        </p:nvSpPr>
        <p:spPr/>
        <p:txBody>
          <a:bodyPr/>
          <a:lstStyle>
            <a:lvl1pPr>
              <a:defRPr/>
            </a:lvl1pPr>
          </a:lstStyle>
          <a:p>
            <a:fld id="{60512F0B-4359-4EDB-808F-E507DA35F8EF}" type="slidenum">
              <a:rPr lang="cs-CZ"/>
              <a:pPr/>
              <a:t>‹#›</a:t>
            </a:fld>
            <a:endParaRPr lang="cs-CZ"/>
          </a:p>
        </p:txBody>
      </p:sp>
      <p:sp>
        <p:nvSpPr>
          <p:cNvPr id="6" name="Title 1"/>
          <p:cNvSpPr>
            <a:spLocks noGrp="1"/>
          </p:cNvSpPr>
          <p:nvPr>
            <p:ph type="title" hasCustomPrompt="1"/>
          </p:nvPr>
        </p:nvSpPr>
        <p:spPr>
          <a:xfrm>
            <a:off x="503999" y="436771"/>
            <a:ext cx="8138555" cy="846386"/>
          </a:xfrm>
        </p:spPr>
        <p:txBody>
          <a:bodyPr/>
          <a:lstStyle>
            <a:lvl1pPr>
              <a:defRPr/>
            </a:lvl1pPr>
          </a:lstStyle>
          <a:p>
            <a:r>
              <a:rPr lang="cs-CZ" dirty="0"/>
              <a:t>PO KLIKNUTÍ MŮŽETE ZADAT VLASTNÍ NADPIS</a:t>
            </a:r>
            <a:r>
              <a:rPr lang="cs-CZ"/>
              <a:t>, </a:t>
            </a:r>
            <a:br>
              <a:rPr lang="cs-CZ"/>
            </a:br>
            <a:r>
              <a:rPr lang="cs-CZ"/>
              <a:t>V</a:t>
            </a:r>
            <a:r>
              <a:rPr lang="cs-CZ" dirty="0"/>
              <a:t> TÉTO ŠABLONĚ IDEÁLNĚ DVOUŘÁDKOVÝ</a:t>
            </a:r>
          </a:p>
        </p:txBody>
      </p:sp>
      <p:cxnSp>
        <p:nvCxnSpPr>
          <p:cNvPr id="11" name="Straight Connector 10"/>
          <p:cNvCxnSpPr/>
          <p:nvPr userDrawn="1"/>
        </p:nvCxnSpPr>
        <p:spPr bwMode="auto">
          <a:xfrm>
            <a:off x="504000" y="1368000"/>
            <a:ext cx="8136763" cy="0"/>
          </a:xfrm>
          <a:prstGeom prst="line">
            <a:avLst/>
          </a:prstGeom>
          <a:solidFill>
            <a:schemeClr val="accent1"/>
          </a:solidFill>
          <a:ln w="6350" cap="flat" cmpd="sng" algn="ctr">
            <a:solidFill>
              <a:srgbClr val="C8C8C8"/>
            </a:solidFill>
            <a:prstDash val="solid"/>
            <a:round/>
            <a:headEnd type="none" w="med" len="med"/>
            <a:tailEnd type="none" w="med" len="med"/>
          </a:ln>
          <a:effectLst/>
        </p:spPr>
      </p:cxnSp>
      <p:sp>
        <p:nvSpPr>
          <p:cNvPr id="8" name="Text Placeholder 9"/>
          <p:cNvSpPr>
            <a:spLocks noGrp="1"/>
          </p:cNvSpPr>
          <p:nvPr>
            <p:ph type="body" sz="quarter" idx="12" hasCustomPrompt="1"/>
          </p:nvPr>
        </p:nvSpPr>
        <p:spPr>
          <a:xfrm>
            <a:off x="504002" y="1692001"/>
            <a:ext cx="3889375" cy="265177"/>
          </a:xfrm>
        </p:spPr>
        <p:txBody>
          <a:bodyPr/>
          <a:lstStyle>
            <a:lvl1pPr>
              <a:defRPr sz="1600" b="1"/>
            </a:lvl1pPr>
          </a:lstStyle>
          <a:p>
            <a:pPr lvl="0"/>
            <a:r>
              <a:rPr lang="cs-CZ" dirty="0"/>
              <a:t>Podtitulek</a:t>
            </a:r>
          </a:p>
        </p:txBody>
      </p:sp>
      <p:sp>
        <p:nvSpPr>
          <p:cNvPr id="15" name="Content Placeholder 2"/>
          <p:cNvSpPr>
            <a:spLocks noGrp="1"/>
          </p:cNvSpPr>
          <p:nvPr>
            <p:ph idx="1"/>
          </p:nvPr>
        </p:nvSpPr>
        <p:spPr>
          <a:xfrm>
            <a:off x="504000" y="2102401"/>
            <a:ext cx="8136000" cy="1583651"/>
          </a:xfrm>
          <a:noFill/>
          <a:ln w="15875">
            <a:solidFill>
              <a:srgbClr val="C8C8C8"/>
            </a:solidFill>
          </a:ln>
        </p:spPr>
        <p:txBody>
          <a:bodyPr lIns="1656000" tIns="54000" rIns="72000" bIns="0"/>
          <a:lstStyle>
            <a:lvl2pPr marL="180975" indent="-179388">
              <a:defRPr/>
            </a:lvl2pPr>
            <a:lvl3pPr marL="361950" indent="-180975">
              <a:defRPr/>
            </a:lvl3pPr>
            <a:lvl4pPr marL="542925" indent="-180975">
              <a:defRPr/>
            </a:lvl4pPr>
            <a:lvl5pPr marL="628650" indent="-180975">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16" name="Content Placeholder 2"/>
          <p:cNvSpPr>
            <a:spLocks noGrp="1"/>
          </p:cNvSpPr>
          <p:nvPr>
            <p:ph idx="13"/>
          </p:nvPr>
        </p:nvSpPr>
        <p:spPr>
          <a:xfrm>
            <a:off x="504000" y="3831275"/>
            <a:ext cx="8136000" cy="1583651"/>
          </a:xfrm>
          <a:noFill/>
          <a:ln w="15875">
            <a:solidFill>
              <a:srgbClr val="C8C8C8"/>
            </a:solidFill>
          </a:ln>
        </p:spPr>
        <p:txBody>
          <a:bodyPr lIns="1656000" tIns="54000" rIns="72000" bIns="0"/>
          <a:lstStyle>
            <a:lvl2pPr marL="180975" indent="-179388">
              <a:defRPr/>
            </a:lvl2pPr>
            <a:lvl3pPr marL="361950" indent="-180975">
              <a:defRPr/>
            </a:lvl3pPr>
            <a:lvl4pPr marL="542925" indent="-180975">
              <a:defRPr/>
            </a:lvl4pPr>
            <a:lvl5pPr marL="628650" indent="-180975">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Tree>
    <p:extLst>
      <p:ext uri="{BB962C8B-B14F-4D97-AF65-F5344CB8AC3E}">
        <p14:creationId xmlns:p14="http://schemas.microsoft.com/office/powerpoint/2010/main" val="2153753695"/>
      </p:ext>
    </p:extLst>
  </p:cSld>
  <p:clrMapOvr>
    <a:masterClrMapping/>
  </p:clrMapOvr>
  <p:extLst mod="1">
    <p:ext uri="{DCECCB84-F9BA-43D5-87BE-67443E8EF086}">
      <p15:sldGuideLst xmlns:p15="http://schemas.microsoft.com/office/powerpoint/2012/main">
        <p15:guide id="1" pos="317">
          <p15:clr>
            <a:srgbClr val="FBAE40"/>
          </p15:clr>
        </p15:guide>
        <p15:guide id="2" pos="5443">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kliparty s textem v rámečku (třířádkový titulek)">
    <p:spTree>
      <p:nvGrpSpPr>
        <p:cNvPr id="1" name=""/>
        <p:cNvGrpSpPr/>
        <p:nvPr/>
      </p:nvGrpSpPr>
      <p:grpSpPr>
        <a:xfrm>
          <a:off x="0" y="0"/>
          <a:ext cx="0" cy="0"/>
          <a:chOff x="0" y="0"/>
          <a:chExt cx="0" cy="0"/>
        </a:xfrm>
      </p:grpSpPr>
      <p:sp>
        <p:nvSpPr>
          <p:cNvPr id="5" name="Slide Number Placeholder 4"/>
          <p:cNvSpPr>
            <a:spLocks noGrp="1"/>
          </p:cNvSpPr>
          <p:nvPr>
            <p:ph type="sldNum" sz="quarter" idx="10"/>
          </p:nvPr>
        </p:nvSpPr>
        <p:spPr/>
        <p:txBody>
          <a:bodyPr/>
          <a:lstStyle>
            <a:lvl1pPr>
              <a:defRPr/>
            </a:lvl1pPr>
          </a:lstStyle>
          <a:p>
            <a:fld id="{60512F0B-4359-4EDB-808F-E507DA35F8EF}" type="slidenum">
              <a:rPr lang="cs-CZ"/>
              <a:pPr/>
              <a:t>‹#›</a:t>
            </a:fld>
            <a:endParaRPr lang="cs-CZ"/>
          </a:p>
        </p:txBody>
      </p:sp>
      <p:sp>
        <p:nvSpPr>
          <p:cNvPr id="10" name="Title 1"/>
          <p:cNvSpPr>
            <a:spLocks noGrp="1"/>
          </p:cNvSpPr>
          <p:nvPr>
            <p:ph type="title" hasCustomPrompt="1"/>
          </p:nvPr>
        </p:nvSpPr>
        <p:spPr>
          <a:xfrm>
            <a:off x="503999" y="423020"/>
            <a:ext cx="8136763" cy="1269578"/>
          </a:xfrm>
        </p:spPr>
        <p:txBody>
          <a:bodyPr/>
          <a:lstStyle>
            <a:lvl1pPr>
              <a:defRPr>
                <a:solidFill>
                  <a:srgbClr val="F24F00"/>
                </a:solidFill>
              </a:defRPr>
            </a:lvl1pPr>
          </a:lstStyle>
          <a:p>
            <a:r>
              <a:rPr lang="cs-CZ"/>
              <a:t>KLIKNUTÍM VLOŽÍTE NADPIS SNÍMKU </a:t>
            </a:r>
            <a:br>
              <a:rPr lang="cs-CZ"/>
            </a:br>
            <a:r>
              <a:rPr lang="cs-CZ"/>
              <a:t>(varianta šablony upravená pro delší </a:t>
            </a:r>
            <a:br>
              <a:rPr lang="cs-CZ"/>
            </a:br>
            <a:r>
              <a:rPr lang="cs-CZ"/>
              <a:t>– tříŘádkový nadpis)</a:t>
            </a:r>
            <a:endParaRPr lang="cs-CZ" dirty="0"/>
          </a:p>
        </p:txBody>
      </p:sp>
      <p:sp>
        <p:nvSpPr>
          <p:cNvPr id="14" name="Text Placeholder 9"/>
          <p:cNvSpPr>
            <a:spLocks noGrp="1"/>
          </p:cNvSpPr>
          <p:nvPr>
            <p:ph type="body" sz="quarter" idx="12" hasCustomPrompt="1"/>
          </p:nvPr>
        </p:nvSpPr>
        <p:spPr>
          <a:xfrm>
            <a:off x="504002" y="2116801"/>
            <a:ext cx="3889375" cy="265177"/>
          </a:xfrm>
        </p:spPr>
        <p:txBody>
          <a:bodyPr/>
          <a:lstStyle>
            <a:lvl1pPr>
              <a:defRPr sz="1600" b="1"/>
            </a:lvl1pPr>
          </a:lstStyle>
          <a:p>
            <a:pPr lvl="0"/>
            <a:r>
              <a:rPr lang="cs-CZ" dirty="0"/>
              <a:t>Podtitulek</a:t>
            </a:r>
          </a:p>
        </p:txBody>
      </p:sp>
      <p:cxnSp>
        <p:nvCxnSpPr>
          <p:cNvPr id="15" name="Straight Connector 14"/>
          <p:cNvCxnSpPr/>
          <p:nvPr userDrawn="1"/>
        </p:nvCxnSpPr>
        <p:spPr bwMode="auto">
          <a:xfrm>
            <a:off x="504000" y="1777575"/>
            <a:ext cx="8136763" cy="0"/>
          </a:xfrm>
          <a:prstGeom prst="line">
            <a:avLst/>
          </a:prstGeom>
          <a:solidFill>
            <a:schemeClr val="accent1"/>
          </a:solidFill>
          <a:ln w="6350" cap="flat" cmpd="sng" algn="ctr">
            <a:solidFill>
              <a:srgbClr val="C8C8C8"/>
            </a:solidFill>
            <a:prstDash val="solid"/>
            <a:round/>
            <a:headEnd type="none" w="med" len="med"/>
            <a:tailEnd type="none" w="med" len="med"/>
          </a:ln>
          <a:effectLst/>
        </p:spPr>
      </p:cxnSp>
      <p:sp>
        <p:nvSpPr>
          <p:cNvPr id="11" name="Picture Placeholder 3"/>
          <p:cNvSpPr>
            <a:spLocks noGrp="1"/>
          </p:cNvSpPr>
          <p:nvPr>
            <p:ph type="pic" sz="quarter" idx="15" hasCustomPrompt="1"/>
          </p:nvPr>
        </p:nvSpPr>
        <p:spPr>
          <a:xfrm>
            <a:off x="504000" y="4256075"/>
            <a:ext cx="1584000" cy="1583651"/>
          </a:xfrm>
        </p:spPr>
        <p:txBody>
          <a:bodyPr/>
          <a:lstStyle>
            <a:lvl1pPr marL="0" marR="0" indent="0" algn="l" defTabSz="895350" rtl="0" eaLnBrk="1" fontAlgn="base" latinLnBrk="0" hangingPunct="1">
              <a:lnSpc>
                <a:spcPts val="2300"/>
              </a:lnSpc>
              <a:spcBef>
                <a:spcPct val="0"/>
              </a:spcBef>
              <a:spcAft>
                <a:spcPct val="0"/>
              </a:spcAft>
              <a:buClrTx/>
              <a:buSzPct val="120000"/>
              <a:buFontTx/>
              <a:buNone/>
              <a:tabLst/>
              <a:defRPr/>
            </a:lvl1pPr>
          </a:lstStyle>
          <a:p>
            <a:r>
              <a:rPr lang="cs-CZ" dirty="0"/>
              <a:t>ČEZ </a:t>
            </a:r>
            <a:r>
              <a:rPr lang="cs-CZ" dirty="0" err="1"/>
              <a:t>clipart</a:t>
            </a:r>
            <a:r>
              <a:rPr lang="cs-CZ" dirty="0"/>
              <a:t> </a:t>
            </a:r>
            <a:r>
              <a:rPr lang="cs-CZ" dirty="0" err="1"/>
              <a:t>picture</a:t>
            </a:r>
            <a:r>
              <a:rPr lang="cs-CZ" dirty="0"/>
              <a:t> </a:t>
            </a:r>
            <a:r>
              <a:rPr lang="cs-CZ" dirty="0" err="1"/>
              <a:t>white</a:t>
            </a:r>
            <a:endParaRPr lang="cs-CZ" dirty="0"/>
          </a:p>
          <a:p>
            <a:endParaRPr lang="cs-CZ" dirty="0"/>
          </a:p>
        </p:txBody>
      </p:sp>
      <p:sp>
        <p:nvSpPr>
          <p:cNvPr id="13" name="Picture Placeholder 3"/>
          <p:cNvSpPr>
            <a:spLocks noGrp="1"/>
          </p:cNvSpPr>
          <p:nvPr>
            <p:ph type="pic" sz="quarter" idx="14" hasCustomPrompt="1"/>
          </p:nvPr>
        </p:nvSpPr>
        <p:spPr>
          <a:xfrm>
            <a:off x="504000" y="2527201"/>
            <a:ext cx="1584000" cy="1583651"/>
          </a:xfrm>
        </p:spPr>
        <p:txBody>
          <a:bodyPr/>
          <a:lstStyle>
            <a:lvl1pPr>
              <a:defRPr/>
            </a:lvl1pPr>
          </a:lstStyle>
          <a:p>
            <a:r>
              <a:rPr lang="cs-CZ" dirty="0"/>
              <a:t>ČEZ </a:t>
            </a:r>
            <a:r>
              <a:rPr lang="cs-CZ" dirty="0" err="1"/>
              <a:t>clipart</a:t>
            </a:r>
            <a:r>
              <a:rPr lang="cs-CZ" dirty="0"/>
              <a:t> </a:t>
            </a:r>
            <a:r>
              <a:rPr lang="cs-CZ" dirty="0" err="1"/>
              <a:t>picture</a:t>
            </a:r>
            <a:r>
              <a:rPr lang="cs-CZ" dirty="0"/>
              <a:t> </a:t>
            </a:r>
            <a:r>
              <a:rPr lang="cs-CZ" dirty="0" err="1"/>
              <a:t>white</a:t>
            </a:r>
            <a:endParaRPr lang="cs-CZ" dirty="0"/>
          </a:p>
        </p:txBody>
      </p:sp>
      <p:sp>
        <p:nvSpPr>
          <p:cNvPr id="17" name="Content Placeholder 2"/>
          <p:cNvSpPr>
            <a:spLocks noGrp="1"/>
          </p:cNvSpPr>
          <p:nvPr>
            <p:ph idx="1"/>
          </p:nvPr>
        </p:nvSpPr>
        <p:spPr>
          <a:xfrm>
            <a:off x="504000" y="2527201"/>
            <a:ext cx="8136000" cy="1583651"/>
          </a:xfrm>
          <a:noFill/>
          <a:ln w="15875">
            <a:solidFill>
              <a:srgbClr val="C8C8C8"/>
            </a:solidFill>
          </a:ln>
        </p:spPr>
        <p:txBody>
          <a:bodyPr lIns="1656000" tIns="54000" rIns="72000" bIns="0"/>
          <a:lstStyle>
            <a:lvl2pPr marL="180975" indent="-179388">
              <a:defRPr/>
            </a:lvl2pPr>
            <a:lvl3pPr marL="361950" indent="-180975">
              <a:defRPr/>
            </a:lvl3pPr>
            <a:lvl4pPr marL="542925" indent="-180975">
              <a:defRPr/>
            </a:lvl4pPr>
            <a:lvl5pPr marL="628650" indent="-180975">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18" name="Content Placeholder 2"/>
          <p:cNvSpPr>
            <a:spLocks noGrp="1"/>
          </p:cNvSpPr>
          <p:nvPr>
            <p:ph idx="13"/>
          </p:nvPr>
        </p:nvSpPr>
        <p:spPr>
          <a:xfrm>
            <a:off x="504000" y="4256075"/>
            <a:ext cx="8136000" cy="1583651"/>
          </a:xfrm>
          <a:noFill/>
          <a:ln w="15875">
            <a:solidFill>
              <a:srgbClr val="C8C8C8"/>
            </a:solidFill>
          </a:ln>
        </p:spPr>
        <p:txBody>
          <a:bodyPr lIns="1656000" tIns="54000" rIns="72000" bIns="0"/>
          <a:lstStyle>
            <a:lvl2pPr marL="180975" indent="-179388">
              <a:defRPr/>
            </a:lvl2pPr>
            <a:lvl3pPr marL="361950" indent="-180975">
              <a:defRPr/>
            </a:lvl3pPr>
            <a:lvl4pPr marL="542925" indent="-180975">
              <a:defRPr/>
            </a:lvl4pPr>
            <a:lvl5pPr marL="628650" indent="-180975">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Tree>
    <p:extLst>
      <p:ext uri="{BB962C8B-B14F-4D97-AF65-F5344CB8AC3E}">
        <p14:creationId xmlns:p14="http://schemas.microsoft.com/office/powerpoint/2010/main" val="2861226133"/>
      </p:ext>
    </p:extLst>
  </p:cSld>
  <p:clrMapOvr>
    <a:masterClrMapping/>
  </p:clrMapOvr>
  <p:extLst mod="1">
    <p:ext uri="{DCECCB84-F9BA-43D5-87BE-67443E8EF086}">
      <p15:sldGuideLst xmlns:p15="http://schemas.microsoft.com/office/powerpoint/2012/main">
        <p15:guide id="1" orient="horz" pos="527">
          <p15:clr>
            <a:srgbClr val="FBAE40"/>
          </p15:clr>
        </p15:guide>
        <p15:guide id="2" pos="5443">
          <p15:clr>
            <a:srgbClr val="FBAE40"/>
          </p15:clr>
        </p15:guide>
        <p15:guide id="3" pos="317">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kliparty v rámečku">
    <p:spTree>
      <p:nvGrpSpPr>
        <p:cNvPr id="1" name=""/>
        <p:cNvGrpSpPr/>
        <p:nvPr/>
      </p:nvGrpSpPr>
      <p:grpSpPr>
        <a:xfrm>
          <a:off x="0" y="0"/>
          <a:ext cx="0" cy="0"/>
          <a:chOff x="0" y="0"/>
          <a:chExt cx="0" cy="0"/>
        </a:xfrm>
      </p:grpSpPr>
      <p:sp>
        <p:nvSpPr>
          <p:cNvPr id="16" name="Content Placeholder 2"/>
          <p:cNvSpPr>
            <a:spLocks noGrp="1"/>
          </p:cNvSpPr>
          <p:nvPr>
            <p:ph idx="13"/>
          </p:nvPr>
        </p:nvSpPr>
        <p:spPr>
          <a:xfrm>
            <a:off x="504000" y="3831275"/>
            <a:ext cx="8136000" cy="1583651"/>
          </a:xfrm>
          <a:noFill/>
          <a:ln w="12700">
            <a:noFill/>
          </a:ln>
        </p:spPr>
        <p:txBody>
          <a:bodyPr lIns="1728000" tIns="0" rIns="72000" bIns="0"/>
          <a:lstStyle>
            <a:lvl2pPr marL="180975" indent="-179388">
              <a:defRPr/>
            </a:lvl2pPr>
            <a:lvl3pPr marL="361950" indent="-180975">
              <a:defRPr/>
            </a:lvl3pPr>
            <a:lvl4pPr marL="542925" indent="-180975">
              <a:defRPr/>
            </a:lvl4pPr>
            <a:lvl5pPr marL="628650" indent="-180975">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15" name="Content Placeholder 2"/>
          <p:cNvSpPr>
            <a:spLocks noGrp="1"/>
          </p:cNvSpPr>
          <p:nvPr>
            <p:ph idx="1"/>
          </p:nvPr>
        </p:nvSpPr>
        <p:spPr>
          <a:xfrm>
            <a:off x="504000" y="2102401"/>
            <a:ext cx="8136000" cy="1583651"/>
          </a:xfrm>
          <a:noFill/>
          <a:ln w="12700">
            <a:noFill/>
          </a:ln>
        </p:spPr>
        <p:txBody>
          <a:bodyPr lIns="1728000" tIns="0" rIns="72000" bIns="0"/>
          <a:lstStyle>
            <a:lvl2pPr marL="180975" indent="-179388">
              <a:defRPr/>
            </a:lvl2pPr>
            <a:lvl3pPr marL="361950" indent="-180975">
              <a:defRPr/>
            </a:lvl3pPr>
            <a:lvl4pPr marL="542925" indent="-180975">
              <a:defRPr/>
            </a:lvl4pPr>
            <a:lvl5pPr marL="628650" indent="-180975">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17" name="Picture Placeholder 3"/>
          <p:cNvSpPr>
            <a:spLocks noGrp="1"/>
          </p:cNvSpPr>
          <p:nvPr>
            <p:ph type="pic" sz="quarter" idx="15" hasCustomPrompt="1"/>
          </p:nvPr>
        </p:nvSpPr>
        <p:spPr>
          <a:xfrm>
            <a:off x="504000" y="3831275"/>
            <a:ext cx="1584000" cy="1583651"/>
          </a:xfrm>
          <a:ln w="15875">
            <a:solidFill>
              <a:srgbClr val="C8C8C8"/>
            </a:solidFill>
          </a:ln>
        </p:spPr>
        <p:txBody>
          <a:bodyPr/>
          <a:lstStyle>
            <a:lvl1pPr marL="0" marR="0" indent="0" algn="l" defTabSz="895350" rtl="0" eaLnBrk="1" fontAlgn="base" latinLnBrk="0" hangingPunct="1">
              <a:lnSpc>
                <a:spcPts val="2300"/>
              </a:lnSpc>
              <a:spcBef>
                <a:spcPct val="0"/>
              </a:spcBef>
              <a:spcAft>
                <a:spcPct val="0"/>
              </a:spcAft>
              <a:buClrTx/>
              <a:buSzPct val="120000"/>
              <a:buFontTx/>
              <a:buNone/>
              <a:tabLst/>
              <a:defRPr/>
            </a:lvl1pPr>
          </a:lstStyle>
          <a:p>
            <a:r>
              <a:rPr lang="cs-CZ" dirty="0"/>
              <a:t>ČEZ </a:t>
            </a:r>
            <a:r>
              <a:rPr lang="cs-CZ" dirty="0" err="1"/>
              <a:t>clipart</a:t>
            </a:r>
            <a:r>
              <a:rPr lang="cs-CZ" dirty="0"/>
              <a:t> </a:t>
            </a:r>
            <a:r>
              <a:rPr lang="cs-CZ" dirty="0" err="1"/>
              <a:t>picture</a:t>
            </a:r>
            <a:r>
              <a:rPr lang="cs-CZ" dirty="0"/>
              <a:t> </a:t>
            </a:r>
            <a:r>
              <a:rPr lang="cs-CZ" dirty="0" err="1"/>
              <a:t>white</a:t>
            </a:r>
            <a:endParaRPr lang="cs-CZ" dirty="0"/>
          </a:p>
          <a:p>
            <a:endParaRPr lang="cs-CZ" dirty="0"/>
          </a:p>
        </p:txBody>
      </p:sp>
      <p:sp>
        <p:nvSpPr>
          <p:cNvPr id="18" name="Picture Placeholder 3"/>
          <p:cNvSpPr>
            <a:spLocks noGrp="1"/>
          </p:cNvSpPr>
          <p:nvPr>
            <p:ph type="pic" sz="quarter" idx="14" hasCustomPrompt="1"/>
          </p:nvPr>
        </p:nvSpPr>
        <p:spPr>
          <a:xfrm>
            <a:off x="504000" y="2102401"/>
            <a:ext cx="1584000" cy="1583651"/>
          </a:xfrm>
          <a:ln w="15875">
            <a:solidFill>
              <a:srgbClr val="C8C8C8"/>
            </a:solidFill>
          </a:ln>
        </p:spPr>
        <p:txBody>
          <a:bodyPr/>
          <a:lstStyle>
            <a:lvl1pPr>
              <a:defRPr/>
            </a:lvl1pPr>
          </a:lstStyle>
          <a:p>
            <a:r>
              <a:rPr lang="cs-CZ" dirty="0"/>
              <a:t>ČEZ </a:t>
            </a:r>
            <a:r>
              <a:rPr lang="cs-CZ" dirty="0" err="1"/>
              <a:t>clipart</a:t>
            </a:r>
            <a:r>
              <a:rPr lang="cs-CZ" dirty="0"/>
              <a:t> </a:t>
            </a:r>
            <a:r>
              <a:rPr lang="cs-CZ" dirty="0" err="1"/>
              <a:t>picture</a:t>
            </a:r>
            <a:r>
              <a:rPr lang="cs-CZ" dirty="0"/>
              <a:t> </a:t>
            </a:r>
            <a:r>
              <a:rPr lang="cs-CZ" dirty="0" err="1"/>
              <a:t>white</a:t>
            </a:r>
            <a:endParaRPr lang="cs-CZ" dirty="0"/>
          </a:p>
        </p:txBody>
      </p:sp>
      <p:sp>
        <p:nvSpPr>
          <p:cNvPr id="5" name="Slide Number Placeholder 4"/>
          <p:cNvSpPr>
            <a:spLocks noGrp="1"/>
          </p:cNvSpPr>
          <p:nvPr>
            <p:ph type="sldNum" sz="quarter" idx="10"/>
          </p:nvPr>
        </p:nvSpPr>
        <p:spPr/>
        <p:txBody>
          <a:bodyPr/>
          <a:lstStyle>
            <a:lvl1pPr>
              <a:defRPr/>
            </a:lvl1pPr>
          </a:lstStyle>
          <a:p>
            <a:fld id="{60512F0B-4359-4EDB-808F-E507DA35F8EF}" type="slidenum">
              <a:rPr lang="cs-CZ"/>
              <a:pPr/>
              <a:t>‹#›</a:t>
            </a:fld>
            <a:endParaRPr lang="cs-CZ"/>
          </a:p>
        </p:txBody>
      </p:sp>
      <p:sp>
        <p:nvSpPr>
          <p:cNvPr id="6" name="Title 1"/>
          <p:cNvSpPr>
            <a:spLocks noGrp="1"/>
          </p:cNvSpPr>
          <p:nvPr>
            <p:ph type="title" hasCustomPrompt="1"/>
          </p:nvPr>
        </p:nvSpPr>
        <p:spPr>
          <a:xfrm>
            <a:off x="503999" y="436771"/>
            <a:ext cx="8136763" cy="846386"/>
          </a:xfrm>
        </p:spPr>
        <p:txBody>
          <a:bodyPr/>
          <a:lstStyle/>
          <a:p>
            <a:r>
              <a:rPr lang="cs-CZ"/>
              <a:t>KLIKNUTÍM VLOŽÍTE NADPIS SNÍMKU </a:t>
            </a:r>
            <a:br>
              <a:rPr lang="cs-CZ"/>
            </a:br>
            <a:r>
              <a:rPr lang="cs-CZ"/>
              <a:t>(varianta DVOUŘádkový nadpis)</a:t>
            </a:r>
            <a:endParaRPr lang="cs-CZ" dirty="0"/>
          </a:p>
        </p:txBody>
      </p:sp>
      <p:cxnSp>
        <p:nvCxnSpPr>
          <p:cNvPr id="11" name="Straight Connector 10"/>
          <p:cNvCxnSpPr/>
          <p:nvPr userDrawn="1"/>
        </p:nvCxnSpPr>
        <p:spPr bwMode="auto">
          <a:xfrm>
            <a:off x="504000" y="1368000"/>
            <a:ext cx="8136763" cy="0"/>
          </a:xfrm>
          <a:prstGeom prst="line">
            <a:avLst/>
          </a:prstGeom>
          <a:solidFill>
            <a:schemeClr val="accent1"/>
          </a:solidFill>
          <a:ln w="6350" cap="flat" cmpd="sng" algn="ctr">
            <a:solidFill>
              <a:srgbClr val="C8C8C8"/>
            </a:solidFill>
            <a:prstDash val="solid"/>
            <a:round/>
            <a:headEnd type="none" w="med" len="med"/>
            <a:tailEnd type="none" w="med" len="med"/>
          </a:ln>
          <a:effectLst/>
        </p:spPr>
      </p:cxnSp>
      <p:sp>
        <p:nvSpPr>
          <p:cNvPr id="8" name="Text Placeholder 9"/>
          <p:cNvSpPr>
            <a:spLocks noGrp="1"/>
          </p:cNvSpPr>
          <p:nvPr>
            <p:ph type="body" sz="quarter" idx="12" hasCustomPrompt="1"/>
          </p:nvPr>
        </p:nvSpPr>
        <p:spPr>
          <a:xfrm>
            <a:off x="504002" y="1692001"/>
            <a:ext cx="3889375" cy="265177"/>
          </a:xfrm>
        </p:spPr>
        <p:txBody>
          <a:bodyPr/>
          <a:lstStyle>
            <a:lvl1pPr>
              <a:defRPr sz="1600" b="1"/>
            </a:lvl1pPr>
          </a:lstStyle>
          <a:p>
            <a:pPr lvl="0"/>
            <a:r>
              <a:rPr lang="cs-CZ" dirty="0"/>
              <a:t>Podtitulek</a:t>
            </a:r>
          </a:p>
        </p:txBody>
      </p:sp>
    </p:spTree>
    <p:extLst>
      <p:ext uri="{BB962C8B-B14F-4D97-AF65-F5344CB8AC3E}">
        <p14:creationId xmlns:p14="http://schemas.microsoft.com/office/powerpoint/2010/main" val="521675402"/>
      </p:ext>
    </p:extLst>
  </p:cSld>
  <p:clrMapOvr>
    <a:masterClrMapping/>
  </p:clrMapOvr>
  <p:extLst mod="1">
    <p:ext uri="{DCECCB84-F9BA-43D5-87BE-67443E8EF086}">
      <p15:sldGuideLst xmlns:p15="http://schemas.microsoft.com/office/powerpoint/2012/main">
        <p15:guide id="1" pos="317">
          <p15:clr>
            <a:srgbClr val="FBAE40"/>
          </p15:clr>
        </p15:guide>
        <p15:guide id="2" pos="5443">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kliparty v rámečku (třířádkový titulek)">
    <p:spTree>
      <p:nvGrpSpPr>
        <p:cNvPr id="1" name=""/>
        <p:cNvGrpSpPr/>
        <p:nvPr/>
      </p:nvGrpSpPr>
      <p:grpSpPr>
        <a:xfrm>
          <a:off x="0" y="0"/>
          <a:ext cx="0" cy="0"/>
          <a:chOff x="0" y="0"/>
          <a:chExt cx="0" cy="0"/>
        </a:xfrm>
      </p:grpSpPr>
      <p:sp>
        <p:nvSpPr>
          <p:cNvPr id="5" name="Slide Number Placeholder 4"/>
          <p:cNvSpPr>
            <a:spLocks noGrp="1"/>
          </p:cNvSpPr>
          <p:nvPr>
            <p:ph type="sldNum" sz="quarter" idx="10"/>
          </p:nvPr>
        </p:nvSpPr>
        <p:spPr/>
        <p:txBody>
          <a:bodyPr/>
          <a:lstStyle>
            <a:lvl1pPr>
              <a:defRPr/>
            </a:lvl1pPr>
          </a:lstStyle>
          <a:p>
            <a:fld id="{60512F0B-4359-4EDB-808F-E507DA35F8EF}" type="slidenum">
              <a:rPr lang="cs-CZ"/>
              <a:pPr/>
              <a:t>‹#›</a:t>
            </a:fld>
            <a:endParaRPr lang="cs-CZ"/>
          </a:p>
        </p:txBody>
      </p:sp>
      <p:sp>
        <p:nvSpPr>
          <p:cNvPr id="10" name="Title 1"/>
          <p:cNvSpPr>
            <a:spLocks noGrp="1"/>
          </p:cNvSpPr>
          <p:nvPr>
            <p:ph type="title" hasCustomPrompt="1"/>
          </p:nvPr>
        </p:nvSpPr>
        <p:spPr>
          <a:xfrm>
            <a:off x="503999" y="423020"/>
            <a:ext cx="8136763" cy="1269578"/>
          </a:xfrm>
        </p:spPr>
        <p:txBody>
          <a:bodyPr/>
          <a:lstStyle>
            <a:lvl1pPr>
              <a:defRPr>
                <a:solidFill>
                  <a:srgbClr val="F24F00"/>
                </a:solidFill>
              </a:defRPr>
            </a:lvl1pPr>
          </a:lstStyle>
          <a:p>
            <a:r>
              <a:rPr lang="cs-CZ"/>
              <a:t>KLIKNUTÍM VLOŽÍTE NADPIS SNÍMKU </a:t>
            </a:r>
            <a:br>
              <a:rPr lang="cs-CZ"/>
            </a:br>
            <a:r>
              <a:rPr lang="cs-CZ"/>
              <a:t>(varianta šablony upravená pro </a:t>
            </a:r>
            <a:br>
              <a:rPr lang="cs-CZ"/>
            </a:br>
            <a:r>
              <a:rPr lang="cs-CZ"/>
              <a:t>delší – tříŘádkový nadpis)</a:t>
            </a:r>
            <a:endParaRPr lang="cs-CZ" dirty="0"/>
          </a:p>
        </p:txBody>
      </p:sp>
      <p:sp>
        <p:nvSpPr>
          <p:cNvPr id="14" name="Text Placeholder 9"/>
          <p:cNvSpPr>
            <a:spLocks noGrp="1"/>
          </p:cNvSpPr>
          <p:nvPr>
            <p:ph type="body" sz="quarter" idx="12" hasCustomPrompt="1"/>
          </p:nvPr>
        </p:nvSpPr>
        <p:spPr>
          <a:xfrm>
            <a:off x="504002" y="2116801"/>
            <a:ext cx="3889375" cy="265177"/>
          </a:xfrm>
        </p:spPr>
        <p:txBody>
          <a:bodyPr/>
          <a:lstStyle>
            <a:lvl1pPr>
              <a:defRPr sz="1600" b="1"/>
            </a:lvl1pPr>
          </a:lstStyle>
          <a:p>
            <a:pPr lvl="0"/>
            <a:r>
              <a:rPr lang="cs-CZ" dirty="0"/>
              <a:t>Podtitulek</a:t>
            </a:r>
          </a:p>
        </p:txBody>
      </p:sp>
      <p:cxnSp>
        <p:nvCxnSpPr>
          <p:cNvPr id="15" name="Straight Connector 14"/>
          <p:cNvCxnSpPr/>
          <p:nvPr userDrawn="1"/>
        </p:nvCxnSpPr>
        <p:spPr bwMode="auto">
          <a:xfrm>
            <a:off x="504000" y="1777575"/>
            <a:ext cx="8136763" cy="0"/>
          </a:xfrm>
          <a:prstGeom prst="line">
            <a:avLst/>
          </a:prstGeom>
          <a:solidFill>
            <a:schemeClr val="accent1"/>
          </a:solidFill>
          <a:ln w="6350" cap="flat" cmpd="sng" algn="ctr">
            <a:solidFill>
              <a:srgbClr val="C8C8C8"/>
            </a:solidFill>
            <a:prstDash val="solid"/>
            <a:round/>
            <a:headEnd type="none" w="med" len="med"/>
            <a:tailEnd type="none" w="med" len="med"/>
          </a:ln>
          <a:effectLst/>
        </p:spPr>
      </p:cxnSp>
      <p:sp>
        <p:nvSpPr>
          <p:cNvPr id="12" name="Content Placeholder 2"/>
          <p:cNvSpPr>
            <a:spLocks noGrp="1"/>
          </p:cNvSpPr>
          <p:nvPr>
            <p:ph idx="13"/>
          </p:nvPr>
        </p:nvSpPr>
        <p:spPr>
          <a:xfrm>
            <a:off x="504000" y="4256075"/>
            <a:ext cx="8136000" cy="1583651"/>
          </a:xfrm>
          <a:noFill/>
          <a:ln w="12700">
            <a:noFill/>
          </a:ln>
        </p:spPr>
        <p:txBody>
          <a:bodyPr lIns="1728000" tIns="0" rIns="72000" bIns="0"/>
          <a:lstStyle>
            <a:lvl2pPr marL="180975" indent="-179388">
              <a:defRPr/>
            </a:lvl2pPr>
            <a:lvl3pPr marL="361950" indent="-180975">
              <a:defRPr/>
            </a:lvl3pPr>
            <a:lvl4pPr marL="542925" indent="-180975">
              <a:defRPr/>
            </a:lvl4pPr>
            <a:lvl5pPr marL="628650" indent="-180975">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16" name="Content Placeholder 2"/>
          <p:cNvSpPr>
            <a:spLocks noGrp="1"/>
          </p:cNvSpPr>
          <p:nvPr>
            <p:ph idx="1"/>
          </p:nvPr>
        </p:nvSpPr>
        <p:spPr>
          <a:xfrm>
            <a:off x="504000" y="2527201"/>
            <a:ext cx="8136000" cy="1583651"/>
          </a:xfrm>
          <a:noFill/>
          <a:ln w="12700">
            <a:noFill/>
          </a:ln>
        </p:spPr>
        <p:txBody>
          <a:bodyPr lIns="1728000" tIns="0" rIns="72000" bIns="0"/>
          <a:lstStyle>
            <a:lvl2pPr marL="180975" indent="-179388">
              <a:defRPr/>
            </a:lvl2pPr>
            <a:lvl3pPr marL="361950" indent="-180975">
              <a:defRPr/>
            </a:lvl3pPr>
            <a:lvl4pPr marL="542925" indent="-180975">
              <a:defRPr/>
            </a:lvl4pPr>
            <a:lvl5pPr marL="628650" indent="-180975">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19" name="Picture Placeholder 3"/>
          <p:cNvSpPr>
            <a:spLocks noGrp="1"/>
          </p:cNvSpPr>
          <p:nvPr>
            <p:ph type="pic" sz="quarter" idx="15" hasCustomPrompt="1"/>
          </p:nvPr>
        </p:nvSpPr>
        <p:spPr>
          <a:xfrm>
            <a:off x="504000" y="4256075"/>
            <a:ext cx="1584000" cy="1583651"/>
          </a:xfrm>
          <a:ln w="15875">
            <a:solidFill>
              <a:srgbClr val="C8C8C8"/>
            </a:solidFill>
          </a:ln>
        </p:spPr>
        <p:txBody>
          <a:bodyPr/>
          <a:lstStyle>
            <a:lvl1pPr marL="0" marR="0" indent="0" algn="l" defTabSz="895350" rtl="0" eaLnBrk="1" fontAlgn="base" latinLnBrk="0" hangingPunct="1">
              <a:lnSpc>
                <a:spcPts val="2300"/>
              </a:lnSpc>
              <a:spcBef>
                <a:spcPct val="0"/>
              </a:spcBef>
              <a:spcAft>
                <a:spcPct val="0"/>
              </a:spcAft>
              <a:buClrTx/>
              <a:buSzPct val="120000"/>
              <a:buFontTx/>
              <a:buNone/>
              <a:tabLst/>
              <a:defRPr/>
            </a:lvl1pPr>
          </a:lstStyle>
          <a:p>
            <a:r>
              <a:rPr lang="cs-CZ" dirty="0"/>
              <a:t>ČEZ </a:t>
            </a:r>
            <a:r>
              <a:rPr lang="cs-CZ" dirty="0" err="1"/>
              <a:t>clipart</a:t>
            </a:r>
            <a:r>
              <a:rPr lang="cs-CZ" dirty="0"/>
              <a:t> </a:t>
            </a:r>
            <a:r>
              <a:rPr lang="cs-CZ" dirty="0" err="1"/>
              <a:t>picture</a:t>
            </a:r>
            <a:r>
              <a:rPr lang="cs-CZ" dirty="0"/>
              <a:t> </a:t>
            </a:r>
            <a:r>
              <a:rPr lang="cs-CZ" dirty="0" err="1"/>
              <a:t>white</a:t>
            </a:r>
            <a:endParaRPr lang="cs-CZ" dirty="0"/>
          </a:p>
          <a:p>
            <a:endParaRPr lang="cs-CZ" dirty="0"/>
          </a:p>
        </p:txBody>
      </p:sp>
      <p:sp>
        <p:nvSpPr>
          <p:cNvPr id="20" name="Picture Placeholder 3"/>
          <p:cNvSpPr>
            <a:spLocks noGrp="1"/>
          </p:cNvSpPr>
          <p:nvPr>
            <p:ph type="pic" sz="quarter" idx="14" hasCustomPrompt="1"/>
          </p:nvPr>
        </p:nvSpPr>
        <p:spPr>
          <a:xfrm>
            <a:off x="504000" y="2527201"/>
            <a:ext cx="1584000" cy="1583651"/>
          </a:xfrm>
          <a:ln w="15875">
            <a:solidFill>
              <a:srgbClr val="C8C8C8"/>
            </a:solidFill>
          </a:ln>
        </p:spPr>
        <p:txBody>
          <a:bodyPr/>
          <a:lstStyle>
            <a:lvl1pPr>
              <a:defRPr/>
            </a:lvl1pPr>
          </a:lstStyle>
          <a:p>
            <a:r>
              <a:rPr lang="cs-CZ" dirty="0"/>
              <a:t>ČEZ </a:t>
            </a:r>
            <a:r>
              <a:rPr lang="cs-CZ" dirty="0" err="1"/>
              <a:t>clipart</a:t>
            </a:r>
            <a:r>
              <a:rPr lang="cs-CZ" dirty="0"/>
              <a:t> </a:t>
            </a:r>
            <a:r>
              <a:rPr lang="cs-CZ" dirty="0" err="1"/>
              <a:t>picture</a:t>
            </a:r>
            <a:r>
              <a:rPr lang="cs-CZ" dirty="0"/>
              <a:t> </a:t>
            </a:r>
            <a:r>
              <a:rPr lang="cs-CZ" dirty="0" err="1"/>
              <a:t>white</a:t>
            </a:r>
            <a:endParaRPr lang="cs-CZ" dirty="0"/>
          </a:p>
        </p:txBody>
      </p:sp>
    </p:spTree>
    <p:extLst>
      <p:ext uri="{BB962C8B-B14F-4D97-AF65-F5344CB8AC3E}">
        <p14:creationId xmlns:p14="http://schemas.microsoft.com/office/powerpoint/2010/main" val="1955501143"/>
      </p:ext>
    </p:extLst>
  </p:cSld>
  <p:clrMapOvr>
    <a:masterClrMapping/>
  </p:clrMapOvr>
  <p:extLst mod="1">
    <p:ext uri="{DCECCB84-F9BA-43D5-87BE-67443E8EF086}">
      <p15:sldGuideLst xmlns:p15="http://schemas.microsoft.com/office/powerpoint/2012/main">
        <p15:guide id="1" orient="horz" pos="527">
          <p15:clr>
            <a:srgbClr val="FBAE40"/>
          </p15:clr>
        </p15:guide>
        <p15:guide id="2" pos="5443">
          <p15:clr>
            <a:srgbClr val="FBAE40"/>
          </p15:clr>
        </p15:guide>
        <p15:guide id="3" pos="317">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obrázek na pozadí">
    <p:spTree>
      <p:nvGrpSpPr>
        <p:cNvPr id="1" name=""/>
        <p:cNvGrpSpPr/>
        <p:nvPr/>
      </p:nvGrpSpPr>
      <p:grpSpPr>
        <a:xfrm>
          <a:off x="0" y="0"/>
          <a:ext cx="0" cy="0"/>
          <a:chOff x="0" y="0"/>
          <a:chExt cx="0" cy="0"/>
        </a:xfrm>
      </p:grpSpPr>
      <p:sp>
        <p:nvSpPr>
          <p:cNvPr id="4" name="Picture Placeholder 3"/>
          <p:cNvSpPr>
            <a:spLocks noGrp="1"/>
          </p:cNvSpPr>
          <p:nvPr>
            <p:ph type="pic" sz="quarter" idx="13" hasCustomPrompt="1"/>
          </p:nvPr>
        </p:nvSpPr>
        <p:spPr>
          <a:xfrm>
            <a:off x="2597150" y="1"/>
            <a:ext cx="6546850" cy="6591300"/>
          </a:xfrm>
        </p:spPr>
        <p:txBody>
          <a:bodyPr/>
          <a:lstStyle>
            <a:lvl1pPr>
              <a:defRPr baseline="0"/>
            </a:lvl1pPr>
          </a:lstStyle>
          <a:p>
            <a:r>
              <a:rPr lang="cs-CZ" dirty="0"/>
              <a:t>Background Picture </a:t>
            </a:r>
            <a:r>
              <a:rPr lang="cs-CZ" dirty="0" err="1"/>
              <a:t>with</a:t>
            </a:r>
            <a:r>
              <a:rPr lang="cs-CZ" dirty="0"/>
              <a:t> Transparent  Background </a:t>
            </a:r>
            <a:r>
              <a:rPr lang="cs-CZ" dirty="0" err="1"/>
              <a:t>Color</a:t>
            </a:r>
            <a:endParaRPr lang="cs-CZ" dirty="0"/>
          </a:p>
        </p:txBody>
      </p:sp>
      <p:sp>
        <p:nvSpPr>
          <p:cNvPr id="5" name="Slide Number Placeholder 4"/>
          <p:cNvSpPr>
            <a:spLocks noGrp="1"/>
          </p:cNvSpPr>
          <p:nvPr>
            <p:ph type="sldNum" sz="quarter" idx="10"/>
          </p:nvPr>
        </p:nvSpPr>
        <p:spPr/>
        <p:txBody>
          <a:bodyPr/>
          <a:lstStyle>
            <a:lvl1pPr>
              <a:defRPr/>
            </a:lvl1pPr>
          </a:lstStyle>
          <a:p>
            <a:fld id="{60512F0B-4359-4EDB-808F-E507DA35F8EF}" type="slidenum">
              <a:rPr lang="cs-CZ"/>
              <a:pPr/>
              <a:t>‹#›</a:t>
            </a:fld>
            <a:endParaRPr lang="cs-CZ"/>
          </a:p>
        </p:txBody>
      </p:sp>
      <p:sp>
        <p:nvSpPr>
          <p:cNvPr id="6" name="Title 1"/>
          <p:cNvSpPr>
            <a:spLocks noGrp="1"/>
          </p:cNvSpPr>
          <p:nvPr>
            <p:ph type="title" hasCustomPrompt="1"/>
          </p:nvPr>
        </p:nvSpPr>
        <p:spPr>
          <a:xfrm>
            <a:off x="503999" y="436771"/>
            <a:ext cx="8136763" cy="846386"/>
          </a:xfrm>
        </p:spPr>
        <p:txBody>
          <a:bodyPr/>
          <a:lstStyle/>
          <a:p>
            <a:r>
              <a:rPr lang="cs-CZ"/>
              <a:t>KLIKNUTÍM VLOŽÍTE NADPIS SNÍMKU </a:t>
            </a:r>
            <a:br>
              <a:rPr lang="cs-CZ"/>
            </a:br>
            <a:r>
              <a:rPr lang="cs-CZ"/>
              <a:t>(varianta DVOUŘádkový nadpis)</a:t>
            </a:r>
            <a:endParaRPr lang="cs-CZ" dirty="0"/>
          </a:p>
        </p:txBody>
      </p:sp>
      <p:sp>
        <p:nvSpPr>
          <p:cNvPr id="7" name="Content Placeholder 2"/>
          <p:cNvSpPr>
            <a:spLocks noGrp="1"/>
          </p:cNvSpPr>
          <p:nvPr>
            <p:ph idx="1"/>
          </p:nvPr>
        </p:nvSpPr>
        <p:spPr>
          <a:xfrm>
            <a:off x="503999" y="2281178"/>
            <a:ext cx="8136764" cy="4008391"/>
          </a:xfrm>
        </p:spPr>
        <p:txBody>
          <a:bodyPr/>
          <a:lstStyle>
            <a:lvl2pPr marL="180975" indent="-179388">
              <a:defRPr/>
            </a:lvl2pPr>
            <a:lvl3pPr marL="361950" indent="-180975">
              <a:defRPr/>
            </a:lvl3pPr>
            <a:lvl4pPr marL="542925" indent="-180975">
              <a:defRPr/>
            </a:lvl4pPr>
            <a:lvl5pPr marL="628650" indent="-180975">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cxnSp>
        <p:nvCxnSpPr>
          <p:cNvPr id="11" name="Straight Connector 10"/>
          <p:cNvCxnSpPr/>
          <p:nvPr userDrawn="1"/>
        </p:nvCxnSpPr>
        <p:spPr bwMode="auto">
          <a:xfrm>
            <a:off x="504000" y="1368000"/>
            <a:ext cx="8136763" cy="0"/>
          </a:xfrm>
          <a:prstGeom prst="line">
            <a:avLst/>
          </a:prstGeom>
          <a:solidFill>
            <a:schemeClr val="accent1"/>
          </a:solidFill>
          <a:ln w="6350" cap="flat" cmpd="sng" algn="ctr">
            <a:solidFill>
              <a:srgbClr val="C8C8C8"/>
            </a:solidFill>
            <a:prstDash val="solid"/>
            <a:round/>
            <a:headEnd type="none" w="med" len="med"/>
            <a:tailEnd type="none" w="med" len="med"/>
          </a:ln>
          <a:effectLst/>
        </p:spPr>
      </p:cxnSp>
      <p:sp>
        <p:nvSpPr>
          <p:cNvPr id="8" name="Text Placeholder 9"/>
          <p:cNvSpPr>
            <a:spLocks noGrp="1"/>
          </p:cNvSpPr>
          <p:nvPr>
            <p:ph type="body" sz="quarter" idx="12" hasCustomPrompt="1"/>
          </p:nvPr>
        </p:nvSpPr>
        <p:spPr>
          <a:xfrm>
            <a:off x="504002" y="1692001"/>
            <a:ext cx="3889375" cy="265177"/>
          </a:xfrm>
        </p:spPr>
        <p:txBody>
          <a:bodyPr/>
          <a:lstStyle>
            <a:lvl1pPr>
              <a:defRPr sz="1600" b="1"/>
            </a:lvl1pPr>
          </a:lstStyle>
          <a:p>
            <a:pPr lvl="0"/>
            <a:r>
              <a:rPr lang="cs-CZ" dirty="0"/>
              <a:t>Podtitulek</a:t>
            </a:r>
          </a:p>
        </p:txBody>
      </p:sp>
    </p:spTree>
    <p:extLst>
      <p:ext uri="{BB962C8B-B14F-4D97-AF65-F5344CB8AC3E}">
        <p14:creationId xmlns:p14="http://schemas.microsoft.com/office/powerpoint/2010/main" val="2824067990"/>
      </p:ext>
    </p:extLst>
  </p:cSld>
  <p:clrMapOvr>
    <a:masterClrMapping/>
  </p:clrMapOvr>
  <p:extLst mod="1">
    <p:ext uri="{DCECCB84-F9BA-43D5-87BE-67443E8EF086}">
      <p15:sldGuideLst xmlns:p15="http://schemas.microsoft.com/office/powerpoint/2012/main">
        <p15:guide id="1" pos="5443" userDrawn="1">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obrázek na pozadí (třířádkový titulek)">
    <p:spTree>
      <p:nvGrpSpPr>
        <p:cNvPr id="1" name=""/>
        <p:cNvGrpSpPr/>
        <p:nvPr/>
      </p:nvGrpSpPr>
      <p:grpSpPr>
        <a:xfrm>
          <a:off x="0" y="0"/>
          <a:ext cx="0" cy="0"/>
          <a:chOff x="0" y="0"/>
          <a:chExt cx="0" cy="0"/>
        </a:xfrm>
      </p:grpSpPr>
      <p:sp>
        <p:nvSpPr>
          <p:cNvPr id="8" name="Picture Placeholder 3"/>
          <p:cNvSpPr>
            <a:spLocks noGrp="1"/>
          </p:cNvSpPr>
          <p:nvPr>
            <p:ph type="pic" sz="quarter" idx="13" hasCustomPrompt="1"/>
          </p:nvPr>
        </p:nvSpPr>
        <p:spPr>
          <a:xfrm>
            <a:off x="2597150" y="8627"/>
            <a:ext cx="6546850" cy="6591300"/>
          </a:xfrm>
        </p:spPr>
        <p:txBody>
          <a:bodyPr/>
          <a:lstStyle>
            <a:lvl1pPr>
              <a:defRPr baseline="0"/>
            </a:lvl1pPr>
          </a:lstStyle>
          <a:p>
            <a:r>
              <a:rPr lang="cs-CZ" dirty="0"/>
              <a:t>Background Picture </a:t>
            </a:r>
            <a:r>
              <a:rPr lang="cs-CZ" dirty="0" err="1"/>
              <a:t>with</a:t>
            </a:r>
            <a:r>
              <a:rPr lang="cs-CZ" dirty="0"/>
              <a:t> Transparent  Background </a:t>
            </a:r>
            <a:r>
              <a:rPr lang="cs-CZ" dirty="0" err="1"/>
              <a:t>Color</a:t>
            </a:r>
            <a:endParaRPr lang="cs-CZ" dirty="0"/>
          </a:p>
        </p:txBody>
      </p:sp>
      <p:sp>
        <p:nvSpPr>
          <p:cNvPr id="5" name="Slide Number Placeholder 4"/>
          <p:cNvSpPr>
            <a:spLocks noGrp="1"/>
          </p:cNvSpPr>
          <p:nvPr>
            <p:ph type="sldNum" sz="quarter" idx="10"/>
          </p:nvPr>
        </p:nvSpPr>
        <p:spPr/>
        <p:txBody>
          <a:bodyPr/>
          <a:lstStyle>
            <a:lvl1pPr>
              <a:defRPr/>
            </a:lvl1pPr>
          </a:lstStyle>
          <a:p>
            <a:fld id="{60512F0B-4359-4EDB-808F-E507DA35F8EF}" type="slidenum">
              <a:rPr lang="cs-CZ"/>
              <a:pPr/>
              <a:t>‹#›</a:t>
            </a:fld>
            <a:endParaRPr lang="cs-CZ"/>
          </a:p>
        </p:txBody>
      </p:sp>
      <p:sp>
        <p:nvSpPr>
          <p:cNvPr id="10" name="Title 1"/>
          <p:cNvSpPr>
            <a:spLocks noGrp="1"/>
          </p:cNvSpPr>
          <p:nvPr>
            <p:ph type="title" hasCustomPrompt="1"/>
          </p:nvPr>
        </p:nvSpPr>
        <p:spPr>
          <a:xfrm>
            <a:off x="503999" y="423020"/>
            <a:ext cx="8136763" cy="1269578"/>
          </a:xfrm>
        </p:spPr>
        <p:txBody>
          <a:bodyPr/>
          <a:lstStyle>
            <a:lvl1pPr>
              <a:defRPr baseline="0">
                <a:solidFill>
                  <a:srgbClr val="F24F00"/>
                </a:solidFill>
              </a:defRPr>
            </a:lvl1pPr>
          </a:lstStyle>
          <a:p>
            <a:r>
              <a:rPr lang="cs-CZ"/>
              <a:t>KLIKNUTÍM VLOŽÍTE NADPIS SNÍMKU </a:t>
            </a:r>
            <a:br>
              <a:rPr lang="cs-CZ"/>
            </a:br>
            <a:r>
              <a:rPr lang="cs-CZ"/>
              <a:t>(varianta šablony upravená pro </a:t>
            </a:r>
            <a:br>
              <a:rPr lang="cs-CZ"/>
            </a:br>
            <a:r>
              <a:rPr lang="cs-CZ"/>
              <a:t>delší – tříŘádkový nadpis)</a:t>
            </a:r>
            <a:endParaRPr lang="cs-CZ" dirty="0"/>
          </a:p>
        </p:txBody>
      </p:sp>
      <p:sp>
        <p:nvSpPr>
          <p:cNvPr id="14" name="Text Placeholder 9"/>
          <p:cNvSpPr>
            <a:spLocks noGrp="1"/>
          </p:cNvSpPr>
          <p:nvPr>
            <p:ph type="body" sz="quarter" idx="12" hasCustomPrompt="1"/>
          </p:nvPr>
        </p:nvSpPr>
        <p:spPr>
          <a:xfrm>
            <a:off x="504002" y="2116801"/>
            <a:ext cx="3889375" cy="265177"/>
          </a:xfrm>
        </p:spPr>
        <p:txBody>
          <a:bodyPr/>
          <a:lstStyle>
            <a:lvl1pPr>
              <a:defRPr sz="1600" b="1"/>
            </a:lvl1pPr>
          </a:lstStyle>
          <a:p>
            <a:pPr lvl="0"/>
            <a:r>
              <a:rPr lang="cs-CZ" dirty="0"/>
              <a:t>Podtitulek</a:t>
            </a:r>
          </a:p>
        </p:txBody>
      </p:sp>
      <p:sp>
        <p:nvSpPr>
          <p:cNvPr id="9" name="Content Placeholder 2"/>
          <p:cNvSpPr>
            <a:spLocks noGrp="1"/>
          </p:cNvSpPr>
          <p:nvPr>
            <p:ph idx="1"/>
          </p:nvPr>
        </p:nvSpPr>
        <p:spPr>
          <a:xfrm>
            <a:off x="504000" y="2721202"/>
            <a:ext cx="8136000" cy="3571599"/>
          </a:xfrm>
        </p:spPr>
        <p:txBody>
          <a:bodyPr/>
          <a:lstStyle>
            <a:lvl2pPr marL="180975" indent="-179388">
              <a:defRPr/>
            </a:lvl2pPr>
            <a:lvl3pPr marL="361950" indent="-180975">
              <a:defRPr/>
            </a:lvl3pPr>
            <a:lvl4pPr marL="542925" indent="-180975">
              <a:defRPr/>
            </a:lvl4pPr>
            <a:lvl5pPr marL="628650" indent="-180975">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cxnSp>
        <p:nvCxnSpPr>
          <p:cNvPr id="15" name="Straight Connector 14"/>
          <p:cNvCxnSpPr/>
          <p:nvPr userDrawn="1"/>
        </p:nvCxnSpPr>
        <p:spPr bwMode="auto">
          <a:xfrm>
            <a:off x="504000" y="1777575"/>
            <a:ext cx="8136763" cy="0"/>
          </a:xfrm>
          <a:prstGeom prst="line">
            <a:avLst/>
          </a:prstGeom>
          <a:solidFill>
            <a:schemeClr val="accent1"/>
          </a:solidFill>
          <a:ln w="6350" cap="flat" cmpd="sng" algn="ctr">
            <a:solidFill>
              <a:srgbClr val="C8C8C8"/>
            </a:solidFill>
            <a:prstDash val="solid"/>
            <a:round/>
            <a:headEnd type="none" w="med" len="med"/>
            <a:tailEnd type="none" w="med" len="med"/>
          </a:ln>
          <a:effectLst/>
        </p:spPr>
      </p:cxnSp>
    </p:spTree>
    <p:extLst>
      <p:ext uri="{BB962C8B-B14F-4D97-AF65-F5344CB8AC3E}">
        <p14:creationId xmlns:p14="http://schemas.microsoft.com/office/powerpoint/2010/main" val="4181568060"/>
      </p:ext>
    </p:extLst>
  </p:cSld>
  <p:clrMapOvr>
    <a:masterClrMapping/>
  </p:clrMapOvr>
  <p:extLst mod="1">
    <p:ext uri="{DCECCB84-F9BA-43D5-87BE-67443E8EF086}">
      <p15:sldGuideLst xmlns:p15="http://schemas.microsoft.com/office/powerpoint/2012/main">
        <p15:guide id="1" orient="horz" pos="527">
          <p15:clr>
            <a:srgbClr val="FBAE40"/>
          </p15:clr>
        </p15:guide>
        <p15:guide id="2" pos="288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bsah">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04001" y="437652"/>
            <a:ext cx="8136762" cy="846386"/>
          </a:xfrm>
        </p:spPr>
        <p:txBody>
          <a:bodyPr/>
          <a:lstStyle>
            <a:lvl1pPr>
              <a:defRPr cap="all" baseline="0">
                <a:solidFill>
                  <a:srgbClr val="F24F00"/>
                </a:solidFill>
              </a:defRPr>
            </a:lvl1pPr>
          </a:lstStyle>
          <a:p>
            <a:r>
              <a:rPr lang="cs-CZ"/>
              <a:t>KLIKNUTÍM VLOŽÍTE NADPIS SNÍMKU </a:t>
            </a:r>
            <a:br>
              <a:rPr lang="cs-CZ"/>
            </a:br>
            <a:r>
              <a:rPr lang="cs-CZ"/>
              <a:t>(VARIANTA DVOUŘÁDKOVÝ NADPIS)</a:t>
            </a:r>
            <a:endParaRPr lang="cs-CZ" dirty="0"/>
          </a:p>
        </p:txBody>
      </p:sp>
      <p:sp>
        <p:nvSpPr>
          <p:cNvPr id="3" name="Content Placeholder 2"/>
          <p:cNvSpPr>
            <a:spLocks noGrp="1"/>
          </p:cNvSpPr>
          <p:nvPr>
            <p:ph idx="1" hasCustomPrompt="1"/>
          </p:nvPr>
        </p:nvSpPr>
        <p:spPr>
          <a:xfrm>
            <a:off x="504000" y="1692000"/>
            <a:ext cx="8136000" cy="4581800"/>
          </a:xfrm>
        </p:spPr>
        <p:txBody>
          <a:bodyPr/>
          <a:lstStyle>
            <a:lvl1pPr>
              <a:defRPr/>
            </a:lvl1pPr>
            <a:lvl2pPr>
              <a:buClr>
                <a:srgbClr val="F24F00"/>
              </a:buClr>
              <a:defRPr/>
            </a:lvl2pPr>
            <a:lvl3pPr>
              <a:buClr>
                <a:srgbClr val="C8C8C8"/>
              </a:buClr>
              <a:defRPr/>
            </a:lvl3pPr>
          </a:lstStyle>
          <a:p>
            <a:pPr lvl="0"/>
            <a:r>
              <a:rPr lang="cs-CZ" dirty="0"/>
              <a:t>Po kliknutí můžete vložit text. </a:t>
            </a:r>
            <a:br>
              <a:rPr lang="cs-CZ" dirty="0"/>
            </a:br>
            <a:r>
              <a:rPr lang="cs-CZ" noProof="0" dirty="0"/>
              <a:t>Vzorovou</a:t>
            </a:r>
            <a:r>
              <a:rPr lang="en-US" dirty="0"/>
              <a:t> </a:t>
            </a:r>
            <a:r>
              <a:rPr lang="cs-CZ" noProof="0" dirty="0"/>
              <a:t>prezentaci si můžete otevřít ze složky „Moje šablony“. </a:t>
            </a:r>
            <a:br>
              <a:rPr lang="cs-CZ" noProof="0" dirty="0"/>
            </a:br>
            <a:r>
              <a:rPr lang="cs-CZ" noProof="0" dirty="0"/>
              <a:t>Vzhled stránky můžete přepnout pomocí volby „Rozložení“.</a:t>
            </a:r>
          </a:p>
          <a:p>
            <a:pPr lvl="1"/>
            <a:r>
              <a:rPr lang="cs-CZ" dirty="0"/>
              <a:t>odrážka první úrovně</a:t>
            </a:r>
            <a:endParaRPr lang="en-US" dirty="0"/>
          </a:p>
          <a:p>
            <a:pPr lvl="2"/>
            <a:r>
              <a:rPr lang="cs-CZ" dirty="0"/>
              <a:t>druhá úroveň</a:t>
            </a:r>
            <a:endParaRPr lang="en-US" dirty="0"/>
          </a:p>
          <a:p>
            <a:pPr lvl="3"/>
            <a:r>
              <a:rPr lang="cs-CZ" dirty="0"/>
              <a:t>třetí úroveň</a:t>
            </a:r>
            <a:endParaRPr lang="en-US" dirty="0"/>
          </a:p>
          <a:p>
            <a:pPr lvl="4"/>
            <a:r>
              <a:rPr lang="cs-CZ" dirty="0"/>
              <a:t>čtvrtá úroveň</a:t>
            </a:r>
          </a:p>
        </p:txBody>
      </p:sp>
      <p:sp>
        <p:nvSpPr>
          <p:cNvPr id="4" name="Slide Number Placeholder 3"/>
          <p:cNvSpPr>
            <a:spLocks noGrp="1"/>
          </p:cNvSpPr>
          <p:nvPr>
            <p:ph type="sldNum" sz="quarter" idx="10"/>
          </p:nvPr>
        </p:nvSpPr>
        <p:spPr>
          <a:xfrm>
            <a:off x="8329754" y="6526821"/>
            <a:ext cx="311009" cy="153888"/>
          </a:xfrm>
        </p:spPr>
        <p:txBody>
          <a:bodyPr/>
          <a:lstStyle>
            <a:lvl1pPr algn="r">
              <a:defRPr/>
            </a:lvl1pPr>
          </a:lstStyle>
          <a:p>
            <a:fld id="{569EC6D3-E5AC-407E-ABD5-BD9CA53279C2}" type="slidenum">
              <a:rPr lang="cs-CZ" smtClean="0"/>
              <a:pPr/>
              <a:t>‹#›</a:t>
            </a:fld>
            <a:endParaRPr lang="cs-CZ" dirty="0"/>
          </a:p>
        </p:txBody>
      </p:sp>
      <p:cxnSp>
        <p:nvCxnSpPr>
          <p:cNvPr id="5" name="Straight Connector 4"/>
          <p:cNvCxnSpPr/>
          <p:nvPr userDrawn="1"/>
        </p:nvCxnSpPr>
        <p:spPr bwMode="auto">
          <a:xfrm>
            <a:off x="504000" y="1368000"/>
            <a:ext cx="8136763" cy="0"/>
          </a:xfrm>
          <a:prstGeom prst="line">
            <a:avLst/>
          </a:prstGeom>
          <a:solidFill>
            <a:schemeClr val="accent1"/>
          </a:solidFill>
          <a:ln w="6350" cap="flat" cmpd="sng" algn="ctr">
            <a:solidFill>
              <a:srgbClr val="C8C8C8"/>
            </a:solidFill>
            <a:prstDash val="solid"/>
            <a:round/>
            <a:headEnd type="none" w="med" len="med"/>
            <a:tailEnd type="none" w="med" len="med"/>
          </a:ln>
          <a:effectLst/>
        </p:spPr>
      </p:cxnSp>
    </p:spTree>
  </p:cSld>
  <p:clrMapOvr>
    <a:masterClrMapping/>
  </p:clrMapOvr>
  <p:extLst mod="1">
    <p:ext uri="{DCECCB84-F9BA-43D5-87BE-67443E8EF086}">
      <p15:sldGuideLst xmlns:p15="http://schemas.microsoft.com/office/powerpoint/2012/main">
        <p15:guide id="1" orient="horz" pos="527" userDrawn="1">
          <p15:clr>
            <a:srgbClr val="FBAE40"/>
          </p15:clr>
        </p15:guide>
        <p15:guide id="2" pos="2880"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přechodový snímek">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504000" y="1190445"/>
            <a:ext cx="8136000" cy="5181555"/>
          </a:xfrm>
        </p:spPr>
        <p:txBody>
          <a:bodyPr/>
          <a:lstStyle>
            <a:lvl1pPr>
              <a:spcAft>
                <a:spcPts val="2000"/>
              </a:spcAft>
              <a:defRPr sz="2000" b="1"/>
            </a:lvl1pPr>
            <a:lvl2pPr>
              <a:buClr>
                <a:srgbClr val="F24F00"/>
              </a:buClr>
              <a:defRPr/>
            </a:lvl2pPr>
            <a:lvl3pPr>
              <a:buClr>
                <a:srgbClr val="C8C8C8"/>
              </a:buClr>
              <a:defRPr/>
            </a:lvl3pPr>
          </a:lstStyle>
          <a:p>
            <a:pPr lvl="0"/>
            <a:r>
              <a:rPr lang="cs-CZ" dirty="0"/>
              <a:t>Po kliknutí můžete vložit text</a:t>
            </a:r>
            <a:br>
              <a:rPr lang="cs-CZ" dirty="0"/>
            </a:br>
            <a:endParaRPr lang="cs-CZ" dirty="0"/>
          </a:p>
        </p:txBody>
      </p:sp>
      <p:sp>
        <p:nvSpPr>
          <p:cNvPr id="4" name="Slide Number Placeholder 3"/>
          <p:cNvSpPr>
            <a:spLocks noGrp="1"/>
          </p:cNvSpPr>
          <p:nvPr>
            <p:ph type="sldNum" sz="quarter" idx="10"/>
          </p:nvPr>
        </p:nvSpPr>
        <p:spPr/>
        <p:txBody>
          <a:bodyPr/>
          <a:lstStyle>
            <a:lvl1pPr>
              <a:defRPr/>
            </a:lvl1pPr>
          </a:lstStyle>
          <a:p>
            <a:fld id="{569EC6D3-E5AC-407E-ABD5-BD9CA53279C2}" type="slidenum">
              <a:rPr lang="cs-CZ"/>
              <a:pPr/>
              <a:t>‹#›</a:t>
            </a:fld>
            <a:endParaRPr lang="cs-CZ"/>
          </a:p>
        </p:txBody>
      </p:sp>
    </p:spTree>
    <p:extLst>
      <p:ext uri="{BB962C8B-B14F-4D97-AF65-F5344CB8AC3E}">
        <p14:creationId xmlns:p14="http://schemas.microsoft.com/office/powerpoint/2010/main" val="2514268188"/>
      </p:ext>
    </p:extLst>
  </p:cSld>
  <p:clrMapOvr>
    <a:masterClrMapping/>
  </p:clrMapOvr>
  <p:extLst mod="1">
    <p:ext uri="{DCECCB84-F9BA-43D5-87BE-67443E8EF086}">
      <p15:sldGuideLst xmlns:p15="http://schemas.microsoft.com/office/powerpoint/2012/main">
        <p15:guide id="1" orient="horz" pos="527">
          <p15:clr>
            <a:srgbClr val="FBAE40"/>
          </p15:clr>
        </p15:guide>
        <p15:guide id="2" pos="2880">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úvodní snímek">
    <p:spTree>
      <p:nvGrpSpPr>
        <p:cNvPr id="1" name=""/>
        <p:cNvGrpSpPr/>
        <p:nvPr/>
      </p:nvGrpSpPr>
      <p:grpSpPr>
        <a:xfrm>
          <a:off x="0" y="0"/>
          <a:ext cx="0" cy="0"/>
          <a:chOff x="0" y="0"/>
          <a:chExt cx="0" cy="0"/>
        </a:xfrm>
      </p:grpSpPr>
      <p:grpSp>
        <p:nvGrpSpPr>
          <p:cNvPr id="13346" name="McK Title Elements" hidden="1"/>
          <p:cNvGrpSpPr>
            <a:grpSpLocks/>
          </p:cNvGrpSpPr>
          <p:nvPr/>
        </p:nvGrpSpPr>
        <p:grpSpPr bwMode="auto">
          <a:xfrm>
            <a:off x="2863881" y="2183416"/>
            <a:ext cx="5130035" cy="4601696"/>
            <a:chOff x="1768" y="1348"/>
            <a:chExt cx="3167" cy="2841"/>
          </a:xfrm>
        </p:grpSpPr>
        <p:sp>
          <p:nvSpPr>
            <p:cNvPr id="13331" name="McK Confidential" hidden="1"/>
            <p:cNvSpPr txBox="1">
              <a:spLocks noChangeArrowheads="1"/>
            </p:cNvSpPr>
            <p:nvPr/>
          </p:nvSpPr>
          <p:spPr bwMode="auto">
            <a:xfrm>
              <a:off x="1768" y="1348"/>
              <a:ext cx="936" cy="136"/>
            </a:xfrm>
            <a:prstGeom prst="rect">
              <a:avLst/>
            </a:prstGeom>
            <a:noFill/>
            <a:ln w="9525">
              <a:noFill/>
              <a:miter lim="800000"/>
              <a:headEnd/>
              <a:tailEnd/>
            </a:ln>
            <a:effectLst/>
          </p:spPr>
          <p:txBody>
            <a:bodyPr lIns="0" tIns="0" rIns="0" bIns="0">
              <a:spAutoFit/>
            </a:bodyPr>
            <a:lstStyle/>
            <a:p>
              <a:pPr algn="l" eaLnBrk="1" hangingPunct="1">
                <a:spcBef>
                  <a:spcPct val="0"/>
                </a:spcBef>
                <a:buClrTx/>
                <a:buFontTx/>
                <a:buNone/>
              </a:pPr>
              <a:r>
                <a:rPr lang="cs-CZ" i="0">
                  <a:solidFill>
                    <a:srgbClr val="000000"/>
                  </a:solidFill>
                </a:rPr>
                <a:t>DŮVĚRNÉ</a:t>
              </a:r>
            </a:p>
          </p:txBody>
        </p:sp>
        <p:sp>
          <p:nvSpPr>
            <p:cNvPr id="13332" name="McK Document" hidden="1"/>
            <p:cNvSpPr txBox="1">
              <a:spLocks noChangeArrowheads="1"/>
            </p:cNvSpPr>
            <p:nvPr/>
          </p:nvSpPr>
          <p:spPr bwMode="auto">
            <a:xfrm>
              <a:off x="1768" y="3047"/>
              <a:ext cx="3167" cy="136"/>
            </a:xfrm>
            <a:prstGeom prst="rect">
              <a:avLst/>
            </a:prstGeom>
            <a:noFill/>
            <a:ln w="9525">
              <a:noFill/>
              <a:miter lim="800000"/>
              <a:headEnd/>
              <a:tailEnd/>
            </a:ln>
            <a:effectLst/>
          </p:spPr>
          <p:txBody>
            <a:bodyPr lIns="0" tIns="0" rIns="0" bIns="0" anchor="b">
              <a:spAutoFit/>
            </a:bodyPr>
            <a:lstStyle/>
            <a:p>
              <a:pPr algn="l" eaLnBrk="1" hangingPunct="1">
                <a:spcBef>
                  <a:spcPct val="0"/>
                </a:spcBef>
                <a:buClrTx/>
                <a:buFontTx/>
                <a:buNone/>
              </a:pPr>
              <a:r>
                <a:rPr lang="cs-CZ" i="0">
                  <a:solidFill>
                    <a:srgbClr val="000000"/>
                  </a:solidFill>
                </a:rPr>
                <a:t>Dokument</a:t>
              </a:r>
            </a:p>
          </p:txBody>
        </p:sp>
        <p:sp>
          <p:nvSpPr>
            <p:cNvPr id="13333" name="McK Date" hidden="1"/>
            <p:cNvSpPr txBox="1">
              <a:spLocks noChangeArrowheads="1"/>
            </p:cNvSpPr>
            <p:nvPr/>
          </p:nvSpPr>
          <p:spPr bwMode="auto">
            <a:xfrm>
              <a:off x="1768" y="3216"/>
              <a:ext cx="3167" cy="136"/>
            </a:xfrm>
            <a:prstGeom prst="rect">
              <a:avLst/>
            </a:prstGeom>
            <a:noFill/>
            <a:ln w="9525">
              <a:noFill/>
              <a:miter lim="800000"/>
              <a:headEnd/>
              <a:tailEnd/>
            </a:ln>
            <a:effectLst/>
          </p:spPr>
          <p:txBody>
            <a:bodyPr lIns="0" tIns="0" rIns="0" bIns="0">
              <a:spAutoFit/>
            </a:bodyPr>
            <a:lstStyle/>
            <a:p>
              <a:pPr algn="l" eaLnBrk="1" hangingPunct="1">
                <a:spcBef>
                  <a:spcPct val="0"/>
                </a:spcBef>
                <a:buClrTx/>
                <a:buFontTx/>
                <a:buNone/>
              </a:pPr>
              <a:r>
                <a:rPr lang="cs-CZ" i="0">
                  <a:solidFill>
                    <a:srgbClr val="000000"/>
                  </a:solidFill>
                </a:rPr>
                <a:t>Datum</a:t>
              </a:r>
            </a:p>
          </p:txBody>
        </p:sp>
        <p:sp>
          <p:nvSpPr>
            <p:cNvPr id="13334" name="McK Disclaimer" hidden="1"/>
            <p:cNvSpPr>
              <a:spLocks noChangeArrowheads="1"/>
            </p:cNvSpPr>
            <p:nvPr>
              <p:custDataLst>
                <p:tags r:id="rId1"/>
              </p:custDataLst>
            </p:nvPr>
          </p:nvSpPr>
          <p:spPr bwMode="auto">
            <a:xfrm>
              <a:off x="1768" y="3761"/>
              <a:ext cx="2303" cy="428"/>
            </a:xfrm>
            <a:prstGeom prst="rect">
              <a:avLst/>
            </a:prstGeom>
            <a:noFill/>
            <a:ln w="9525">
              <a:noFill/>
              <a:miter lim="800000"/>
              <a:headEnd/>
              <a:tailEnd/>
            </a:ln>
            <a:effectLst/>
          </p:spPr>
          <p:txBody>
            <a:bodyPr lIns="0" tIns="0" rIns="0" bIns="0" anchor="b">
              <a:spAutoFit/>
            </a:bodyPr>
            <a:lstStyle/>
            <a:p>
              <a:pPr algn="l" defTabSz="804863">
                <a:spcBef>
                  <a:spcPct val="0"/>
                </a:spcBef>
                <a:buClrTx/>
                <a:buFontTx/>
                <a:buNone/>
              </a:pPr>
              <a:r>
                <a:rPr lang="cs-CZ" sz="900" i="0">
                  <a:solidFill>
                    <a:srgbClr val="000000"/>
                  </a:solidFill>
                </a:rPr>
                <a:t>This report is solely for the use of client personnel.  No part of it may be circulated, quoted, or reproduced for distribution outside the client organization without prior written approval from McKinsey &amp; Company. This material was used by McKinsey &amp; Company during an oral presentation; it is not a complete record of the discussion.</a:t>
              </a:r>
            </a:p>
          </p:txBody>
        </p:sp>
      </p:grpSp>
      <p:sp>
        <p:nvSpPr>
          <p:cNvPr id="13343" name="Working Draft Text" hidden="1"/>
          <p:cNvSpPr>
            <a:spLocks noChangeArrowheads="1"/>
          </p:cNvSpPr>
          <p:nvPr/>
        </p:nvSpPr>
        <p:spPr bwMode="auto">
          <a:xfrm>
            <a:off x="427638" y="349866"/>
            <a:ext cx="3110094" cy="304699"/>
          </a:xfrm>
          <a:prstGeom prst="rect">
            <a:avLst/>
          </a:prstGeom>
          <a:noFill/>
          <a:ln w="9525">
            <a:noFill/>
            <a:miter lim="800000"/>
            <a:headEnd/>
            <a:tailEnd/>
          </a:ln>
          <a:effectLst/>
        </p:spPr>
        <p:txBody>
          <a:bodyPr lIns="0" tIns="0" rIns="0" bIns="0">
            <a:spAutoFit/>
          </a:bodyPr>
          <a:lstStyle/>
          <a:p>
            <a:pPr defTabSz="895350" eaLnBrk="1" hangingPunct="1">
              <a:lnSpc>
                <a:spcPct val="110000"/>
              </a:lnSpc>
              <a:spcBef>
                <a:spcPct val="0"/>
              </a:spcBef>
              <a:buClrTx/>
              <a:buSzPct val="120000"/>
              <a:buFontTx/>
              <a:buNone/>
            </a:pPr>
            <a:r>
              <a:rPr lang="cs-CZ" sz="1800" b="1" i="0">
                <a:solidFill>
                  <a:srgbClr val="FFFFFF"/>
                </a:solidFill>
              </a:rPr>
              <a:t>Working Draft    </a:t>
            </a:r>
          </a:p>
        </p:txBody>
      </p:sp>
      <p:sp>
        <p:nvSpPr>
          <p:cNvPr id="13344" name="Working Draft" hidden="1"/>
          <p:cNvSpPr txBox="1">
            <a:spLocks noChangeArrowheads="1"/>
          </p:cNvSpPr>
          <p:nvPr/>
        </p:nvSpPr>
        <p:spPr bwMode="auto">
          <a:xfrm>
            <a:off x="427639" y="594448"/>
            <a:ext cx="4580934" cy="184666"/>
          </a:xfrm>
          <a:prstGeom prst="rect">
            <a:avLst/>
          </a:prstGeom>
          <a:noFill/>
          <a:ln w="9525">
            <a:noFill/>
            <a:miter lim="800000"/>
            <a:headEnd/>
            <a:tailEnd/>
          </a:ln>
          <a:effectLst/>
        </p:spPr>
        <p:txBody>
          <a:bodyPr wrap="none" lIns="0" tIns="0" rIns="0" bIns="0">
            <a:spAutoFit/>
          </a:bodyPr>
          <a:lstStyle/>
          <a:p>
            <a:pPr algn="l" eaLnBrk="1" hangingPunct="1">
              <a:spcBef>
                <a:spcPct val="0"/>
              </a:spcBef>
              <a:buClrTx/>
              <a:buFontTx/>
              <a:buNone/>
            </a:pPr>
            <a:r>
              <a:rPr lang="en-US" sz="1200" i="0">
                <a:solidFill>
                  <a:srgbClr val="000000"/>
                </a:solidFill>
              </a:rPr>
              <a:t>Last Modified 10/4/2004 4:39:06 PM Central Europe Standard Time</a:t>
            </a:r>
            <a:endParaRPr lang="cs-CZ" sz="1200" i="0">
              <a:solidFill>
                <a:srgbClr val="000000"/>
              </a:solidFill>
            </a:endParaRPr>
          </a:p>
        </p:txBody>
      </p:sp>
      <p:sp>
        <p:nvSpPr>
          <p:cNvPr id="13345" name="Printed" hidden="1"/>
          <p:cNvSpPr txBox="1">
            <a:spLocks noChangeArrowheads="1"/>
          </p:cNvSpPr>
          <p:nvPr/>
        </p:nvSpPr>
        <p:spPr bwMode="auto">
          <a:xfrm>
            <a:off x="427640" y="816352"/>
            <a:ext cx="4219617" cy="184666"/>
          </a:xfrm>
          <a:prstGeom prst="rect">
            <a:avLst/>
          </a:prstGeom>
          <a:noFill/>
          <a:ln w="9525">
            <a:noFill/>
            <a:miter lim="800000"/>
            <a:headEnd/>
            <a:tailEnd/>
          </a:ln>
          <a:effectLst/>
        </p:spPr>
        <p:txBody>
          <a:bodyPr wrap="none" lIns="0" tIns="0" rIns="0" bIns="0">
            <a:spAutoFit/>
          </a:bodyPr>
          <a:lstStyle/>
          <a:p>
            <a:pPr algn="l" eaLnBrk="1" hangingPunct="1">
              <a:spcBef>
                <a:spcPct val="0"/>
              </a:spcBef>
              <a:buClrTx/>
              <a:buFontTx/>
              <a:buNone/>
            </a:pPr>
            <a:r>
              <a:rPr lang="cs-CZ" sz="1200" i="0">
                <a:solidFill>
                  <a:srgbClr val="000000"/>
                </a:solidFill>
              </a:rPr>
              <a:t>Printed 10/4/2004 11:36:40 AM Central Europe Standard Time</a:t>
            </a:r>
          </a:p>
        </p:txBody>
      </p:sp>
      <p:sp>
        <p:nvSpPr>
          <p:cNvPr id="19" name="Rectangle 92"/>
          <p:cNvSpPr>
            <a:spLocks noGrp="1" noChangeArrowheads="1"/>
          </p:cNvSpPr>
          <p:nvPr>
            <p:ph type="title" hasCustomPrompt="1"/>
          </p:nvPr>
        </p:nvSpPr>
        <p:spPr bwMode="auto">
          <a:xfrm>
            <a:off x="1398341" y="1686772"/>
            <a:ext cx="7242421" cy="2564805"/>
          </a:xfrm>
          <a:prstGeom prst="rect">
            <a:avLst/>
          </a:prstGeom>
          <a:noFill/>
          <a:ln w="9525" algn="ctr">
            <a:noFill/>
            <a:miter lim="800000"/>
            <a:headEnd/>
            <a:tailEnd/>
          </a:ln>
          <a:effectLst/>
        </p:spPr>
        <p:txBody>
          <a:bodyPr vert="horz" wrap="square" lIns="0" tIns="0" rIns="0" bIns="0" numCol="1" anchor="t" anchorCtr="0" compatLnSpc="1">
            <a:prstTxWarp prst="textNoShape">
              <a:avLst/>
            </a:prstTxWarp>
            <a:spAutoFit/>
          </a:bodyPr>
          <a:lstStyle>
            <a:lvl1pPr>
              <a:lnSpc>
                <a:spcPts val="5000"/>
              </a:lnSpc>
              <a:defRPr sz="3600" b="0" cap="all" baseline="0">
                <a:solidFill>
                  <a:schemeClr val="accent2"/>
                </a:solidFill>
                <a:latin typeface="+mj-lt"/>
                <a:cs typeface="Arial CE" panose="020B0604020202020204" pitchFamily="34" charset="0"/>
              </a:defRPr>
            </a:lvl1pPr>
          </a:lstStyle>
          <a:p>
            <a:pPr lvl="0"/>
            <a:r>
              <a:rPr lang="cs-CZ" dirty="0"/>
              <a:t>KLIKNUTÍM </a:t>
            </a:r>
            <a:r>
              <a:rPr lang="cs-CZ"/>
              <a:t>VLOŽÍTE </a:t>
            </a:r>
            <a:br>
              <a:rPr lang="cs-CZ"/>
            </a:br>
            <a:r>
              <a:rPr lang="cs-CZ"/>
              <a:t>NADPIS </a:t>
            </a:r>
            <a:r>
              <a:rPr lang="cs-CZ" dirty="0"/>
              <a:t>PREZENTACE</a:t>
            </a:r>
            <a:br>
              <a:rPr lang="cs-CZ"/>
            </a:br>
            <a:br>
              <a:rPr lang="cs-CZ"/>
            </a:br>
            <a:endParaRPr lang="cs-CZ" dirty="0"/>
          </a:p>
        </p:txBody>
      </p:sp>
      <p:sp>
        <p:nvSpPr>
          <p:cNvPr id="7" name="Text Placeholder 6"/>
          <p:cNvSpPr>
            <a:spLocks noGrp="1"/>
          </p:cNvSpPr>
          <p:nvPr>
            <p:ph type="body" sz="quarter" idx="10" hasCustomPrompt="1"/>
          </p:nvPr>
        </p:nvSpPr>
        <p:spPr>
          <a:xfrm>
            <a:off x="1417638" y="4675938"/>
            <a:ext cx="1846262" cy="241300"/>
          </a:xfrm>
        </p:spPr>
        <p:txBody>
          <a:bodyPr/>
          <a:lstStyle>
            <a:lvl1pPr>
              <a:defRPr sz="1800" b="1" baseline="0">
                <a:solidFill>
                  <a:srgbClr val="F24F00"/>
                </a:solidFill>
              </a:defRPr>
            </a:lvl1pPr>
          </a:lstStyle>
          <a:p>
            <a:pPr lvl="0"/>
            <a:r>
              <a:rPr lang="cs-CZ" dirty="0"/>
              <a:t>měsíc rok</a:t>
            </a:r>
          </a:p>
        </p:txBody>
      </p:sp>
      <p:sp>
        <p:nvSpPr>
          <p:cNvPr id="9" name="Text Placeholder 8"/>
          <p:cNvSpPr>
            <a:spLocks noGrp="1"/>
          </p:cNvSpPr>
          <p:nvPr>
            <p:ph type="body" sz="quarter" idx="11" hasCustomPrompt="1"/>
          </p:nvPr>
        </p:nvSpPr>
        <p:spPr>
          <a:xfrm>
            <a:off x="1417638" y="5612521"/>
            <a:ext cx="2532062" cy="653500"/>
          </a:xfrm>
        </p:spPr>
        <p:txBody>
          <a:bodyPr/>
          <a:lstStyle>
            <a:lvl1pPr>
              <a:lnSpc>
                <a:spcPts val="1900"/>
              </a:lnSpc>
              <a:defRPr sz="1600" b="1">
                <a:solidFill>
                  <a:srgbClr val="F24F00"/>
                </a:solidFill>
              </a:defRPr>
            </a:lvl1pPr>
          </a:lstStyle>
          <a:p>
            <a:pPr lvl="0"/>
            <a:r>
              <a:rPr lang="cs-CZ" dirty="0"/>
              <a:t>Jméno Příjmení</a:t>
            </a:r>
          </a:p>
          <a:p>
            <a:pPr lvl="0"/>
            <a:r>
              <a:rPr lang="cs-CZ" dirty="0"/>
              <a:t>funkce</a:t>
            </a:r>
          </a:p>
        </p:txBody>
      </p:sp>
      <p:sp>
        <p:nvSpPr>
          <p:cNvPr id="11" name="Rectangle 5"/>
          <p:cNvSpPr>
            <a:spLocks noChangeArrowheads="1"/>
          </p:cNvSpPr>
          <p:nvPr userDrawn="1"/>
        </p:nvSpPr>
        <p:spPr bwMode="auto">
          <a:xfrm>
            <a:off x="7807883" y="6668419"/>
            <a:ext cx="844430" cy="129148"/>
          </a:xfrm>
          <a:prstGeom prst="rect">
            <a:avLst/>
          </a:prstGeom>
          <a:noFill/>
          <a:ln w="0">
            <a:no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a:buClr>
                <a:srgbClr val="F24F00"/>
              </a:buClr>
            </a:pPr>
            <a:endParaRPr lang="cs-CZ">
              <a:solidFill>
                <a:srgbClr val="000000"/>
              </a:solidFill>
            </a:endParaRPr>
          </a:p>
        </p:txBody>
      </p:sp>
      <p:grpSp>
        <p:nvGrpSpPr>
          <p:cNvPr id="2" name="Group 4"/>
          <p:cNvGrpSpPr>
            <a:grpSpLocks noChangeAspect="1"/>
          </p:cNvGrpSpPr>
          <p:nvPr userDrawn="1"/>
        </p:nvGrpSpPr>
        <p:grpSpPr bwMode="auto">
          <a:xfrm>
            <a:off x="525463" y="444500"/>
            <a:ext cx="3902075" cy="603250"/>
            <a:chOff x="331" y="280"/>
            <a:chExt cx="2458" cy="380"/>
          </a:xfrm>
        </p:grpSpPr>
        <p:sp>
          <p:nvSpPr>
            <p:cNvPr id="3" name="AutoShape 3"/>
            <p:cNvSpPr>
              <a:spLocks noChangeAspect="1" noChangeArrowheads="1" noTextEdit="1"/>
            </p:cNvSpPr>
            <p:nvPr userDrawn="1"/>
          </p:nvSpPr>
          <p:spPr bwMode="auto">
            <a:xfrm>
              <a:off x="331" y="280"/>
              <a:ext cx="2458" cy="3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Clr>
                  <a:srgbClr val="F24F00"/>
                </a:buClr>
              </a:pPr>
              <a:endParaRPr lang="cs-CZ">
                <a:solidFill>
                  <a:srgbClr val="000000"/>
                </a:solidFill>
              </a:endParaRPr>
            </a:p>
          </p:txBody>
        </p:sp>
        <p:sp>
          <p:nvSpPr>
            <p:cNvPr id="4" name="Freeform 5"/>
            <p:cNvSpPr>
              <a:spLocks/>
            </p:cNvSpPr>
            <p:nvPr userDrawn="1"/>
          </p:nvSpPr>
          <p:spPr bwMode="auto">
            <a:xfrm>
              <a:off x="332" y="280"/>
              <a:ext cx="377" cy="379"/>
            </a:xfrm>
            <a:custGeom>
              <a:avLst/>
              <a:gdLst>
                <a:gd name="T0" fmla="*/ 0 w 377"/>
                <a:gd name="T1" fmla="*/ 0 h 379"/>
                <a:gd name="T2" fmla="*/ 0 w 377"/>
                <a:gd name="T3" fmla="*/ 379 h 379"/>
                <a:gd name="T4" fmla="*/ 377 w 377"/>
                <a:gd name="T5" fmla="*/ 379 h 379"/>
                <a:gd name="T6" fmla="*/ 377 w 377"/>
                <a:gd name="T7" fmla="*/ 0 h 379"/>
                <a:gd name="T8" fmla="*/ 0 w 377"/>
                <a:gd name="T9" fmla="*/ 0 h 379"/>
                <a:gd name="T10" fmla="*/ 0 w 377"/>
                <a:gd name="T11" fmla="*/ 0 h 379"/>
              </a:gdLst>
              <a:ahLst/>
              <a:cxnLst>
                <a:cxn ang="0">
                  <a:pos x="T0" y="T1"/>
                </a:cxn>
                <a:cxn ang="0">
                  <a:pos x="T2" y="T3"/>
                </a:cxn>
                <a:cxn ang="0">
                  <a:pos x="T4" y="T5"/>
                </a:cxn>
                <a:cxn ang="0">
                  <a:pos x="T6" y="T7"/>
                </a:cxn>
                <a:cxn ang="0">
                  <a:pos x="T8" y="T9"/>
                </a:cxn>
                <a:cxn ang="0">
                  <a:pos x="T10" y="T11"/>
                </a:cxn>
              </a:cxnLst>
              <a:rect l="0" t="0" r="r" b="b"/>
              <a:pathLst>
                <a:path w="377" h="379">
                  <a:moveTo>
                    <a:pt x="0" y="0"/>
                  </a:moveTo>
                  <a:lnTo>
                    <a:pt x="0" y="379"/>
                  </a:lnTo>
                  <a:lnTo>
                    <a:pt x="377" y="379"/>
                  </a:lnTo>
                  <a:lnTo>
                    <a:pt x="377" y="0"/>
                  </a:lnTo>
                  <a:lnTo>
                    <a:pt x="0" y="0"/>
                  </a:lnTo>
                  <a:lnTo>
                    <a:pt x="0" y="0"/>
                  </a:lnTo>
                  <a:close/>
                </a:path>
              </a:pathLst>
            </a:custGeom>
            <a:solidFill>
              <a:srgbClr val="676C6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buClr>
                  <a:srgbClr val="F24F00"/>
                </a:buClr>
              </a:pPr>
              <a:endParaRPr lang="cs-CZ">
                <a:solidFill>
                  <a:srgbClr val="000000"/>
                </a:solidFill>
              </a:endParaRPr>
            </a:p>
          </p:txBody>
        </p:sp>
        <p:sp>
          <p:nvSpPr>
            <p:cNvPr id="5" name="Freeform 6"/>
            <p:cNvSpPr>
              <a:spLocks/>
            </p:cNvSpPr>
            <p:nvPr userDrawn="1"/>
          </p:nvSpPr>
          <p:spPr bwMode="auto">
            <a:xfrm>
              <a:off x="404" y="352"/>
              <a:ext cx="235" cy="235"/>
            </a:xfrm>
            <a:custGeom>
              <a:avLst/>
              <a:gdLst>
                <a:gd name="T0" fmla="*/ 0 w 235"/>
                <a:gd name="T1" fmla="*/ 235 h 235"/>
                <a:gd name="T2" fmla="*/ 235 w 235"/>
                <a:gd name="T3" fmla="*/ 235 h 235"/>
                <a:gd name="T4" fmla="*/ 235 w 235"/>
                <a:gd name="T5" fmla="*/ 188 h 235"/>
                <a:gd name="T6" fmla="*/ 47 w 235"/>
                <a:gd name="T7" fmla="*/ 188 h 235"/>
                <a:gd name="T8" fmla="*/ 47 w 235"/>
                <a:gd name="T9" fmla="*/ 47 h 235"/>
                <a:gd name="T10" fmla="*/ 235 w 235"/>
                <a:gd name="T11" fmla="*/ 47 h 235"/>
                <a:gd name="T12" fmla="*/ 235 w 235"/>
                <a:gd name="T13" fmla="*/ 0 h 235"/>
                <a:gd name="T14" fmla="*/ 0 w 235"/>
                <a:gd name="T15" fmla="*/ 0 h 235"/>
                <a:gd name="T16" fmla="*/ 0 w 235"/>
                <a:gd name="T17" fmla="*/ 235 h 235"/>
                <a:gd name="T18" fmla="*/ 0 w 235"/>
                <a:gd name="T19" fmla="*/ 235 h 2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5" h="235">
                  <a:moveTo>
                    <a:pt x="0" y="235"/>
                  </a:moveTo>
                  <a:lnTo>
                    <a:pt x="235" y="235"/>
                  </a:lnTo>
                  <a:lnTo>
                    <a:pt x="235" y="188"/>
                  </a:lnTo>
                  <a:lnTo>
                    <a:pt x="47" y="188"/>
                  </a:lnTo>
                  <a:lnTo>
                    <a:pt x="47" y="47"/>
                  </a:lnTo>
                  <a:lnTo>
                    <a:pt x="235" y="47"/>
                  </a:lnTo>
                  <a:lnTo>
                    <a:pt x="235" y="0"/>
                  </a:lnTo>
                  <a:lnTo>
                    <a:pt x="0" y="0"/>
                  </a:lnTo>
                  <a:lnTo>
                    <a:pt x="0" y="235"/>
                  </a:lnTo>
                  <a:lnTo>
                    <a:pt x="0" y="23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buClr>
                  <a:srgbClr val="F24F00"/>
                </a:buClr>
              </a:pPr>
              <a:endParaRPr lang="cs-CZ">
                <a:solidFill>
                  <a:srgbClr val="000000"/>
                </a:solidFill>
              </a:endParaRPr>
            </a:p>
          </p:txBody>
        </p:sp>
        <p:sp>
          <p:nvSpPr>
            <p:cNvPr id="6" name="Freeform 7"/>
            <p:cNvSpPr>
              <a:spLocks/>
            </p:cNvSpPr>
            <p:nvPr userDrawn="1"/>
          </p:nvSpPr>
          <p:spPr bwMode="auto">
            <a:xfrm>
              <a:off x="498" y="446"/>
              <a:ext cx="138" cy="46"/>
            </a:xfrm>
            <a:custGeom>
              <a:avLst/>
              <a:gdLst>
                <a:gd name="T0" fmla="*/ 0 w 138"/>
                <a:gd name="T1" fmla="*/ 0 h 46"/>
                <a:gd name="T2" fmla="*/ 0 w 138"/>
                <a:gd name="T3" fmla="*/ 46 h 46"/>
                <a:gd name="T4" fmla="*/ 138 w 138"/>
                <a:gd name="T5" fmla="*/ 46 h 46"/>
                <a:gd name="T6" fmla="*/ 138 w 138"/>
                <a:gd name="T7" fmla="*/ 0 h 46"/>
                <a:gd name="T8" fmla="*/ 0 w 138"/>
                <a:gd name="T9" fmla="*/ 0 h 46"/>
                <a:gd name="T10" fmla="*/ 0 w 138"/>
                <a:gd name="T11" fmla="*/ 0 h 46"/>
              </a:gdLst>
              <a:ahLst/>
              <a:cxnLst>
                <a:cxn ang="0">
                  <a:pos x="T0" y="T1"/>
                </a:cxn>
                <a:cxn ang="0">
                  <a:pos x="T2" y="T3"/>
                </a:cxn>
                <a:cxn ang="0">
                  <a:pos x="T4" y="T5"/>
                </a:cxn>
                <a:cxn ang="0">
                  <a:pos x="T6" y="T7"/>
                </a:cxn>
                <a:cxn ang="0">
                  <a:pos x="T8" y="T9"/>
                </a:cxn>
                <a:cxn ang="0">
                  <a:pos x="T10" y="T11"/>
                </a:cxn>
              </a:cxnLst>
              <a:rect l="0" t="0" r="r" b="b"/>
              <a:pathLst>
                <a:path w="138" h="46">
                  <a:moveTo>
                    <a:pt x="0" y="0"/>
                  </a:moveTo>
                  <a:lnTo>
                    <a:pt x="0" y="46"/>
                  </a:lnTo>
                  <a:lnTo>
                    <a:pt x="138" y="46"/>
                  </a:lnTo>
                  <a:lnTo>
                    <a:pt x="138" y="0"/>
                  </a:lnTo>
                  <a:lnTo>
                    <a:pt x="0"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buClr>
                  <a:srgbClr val="F24F00"/>
                </a:buClr>
              </a:pPr>
              <a:endParaRPr lang="cs-CZ">
                <a:solidFill>
                  <a:srgbClr val="000000"/>
                </a:solidFill>
              </a:endParaRPr>
            </a:p>
          </p:txBody>
        </p:sp>
        <p:sp>
          <p:nvSpPr>
            <p:cNvPr id="8" name="Freeform 8"/>
            <p:cNvSpPr>
              <a:spLocks noEditPoints="1"/>
            </p:cNvSpPr>
            <p:nvPr userDrawn="1"/>
          </p:nvSpPr>
          <p:spPr bwMode="auto">
            <a:xfrm>
              <a:off x="909" y="348"/>
              <a:ext cx="1880" cy="245"/>
            </a:xfrm>
            <a:custGeom>
              <a:avLst/>
              <a:gdLst>
                <a:gd name="T0" fmla="*/ 135 w 1473"/>
                <a:gd name="T1" fmla="*/ 147 h 192"/>
                <a:gd name="T2" fmla="*/ 119 w 1473"/>
                <a:gd name="T3" fmla="*/ 25 h 192"/>
                <a:gd name="T4" fmla="*/ 0 w 1473"/>
                <a:gd name="T5" fmla="*/ 187 h 192"/>
                <a:gd name="T6" fmla="*/ 45 w 1473"/>
                <a:gd name="T7" fmla="*/ 35 h 192"/>
                <a:gd name="T8" fmla="*/ 115 w 1473"/>
                <a:gd name="T9" fmla="*/ 95 h 192"/>
                <a:gd name="T10" fmla="*/ 45 w 1473"/>
                <a:gd name="T11" fmla="*/ 156 h 192"/>
                <a:gd name="T12" fmla="*/ 193 w 1473"/>
                <a:gd name="T13" fmla="*/ 4 h 192"/>
                <a:gd name="T14" fmla="*/ 228 w 1473"/>
                <a:gd name="T15" fmla="*/ 4 h 192"/>
                <a:gd name="T16" fmla="*/ 303 w 1473"/>
                <a:gd name="T17" fmla="*/ 10 h 192"/>
                <a:gd name="T18" fmla="*/ 324 w 1473"/>
                <a:gd name="T19" fmla="*/ 104 h 192"/>
                <a:gd name="T20" fmla="*/ 353 w 1473"/>
                <a:gd name="T21" fmla="*/ 150 h 192"/>
                <a:gd name="T22" fmla="*/ 293 w 1473"/>
                <a:gd name="T23" fmla="*/ 135 h 192"/>
                <a:gd name="T24" fmla="*/ 376 w 1473"/>
                <a:gd name="T25" fmla="*/ 178 h 192"/>
                <a:gd name="T26" fmla="*/ 343 w 1473"/>
                <a:gd name="T27" fmla="*/ 74 h 192"/>
                <a:gd name="T28" fmla="*/ 322 w 1473"/>
                <a:gd name="T29" fmla="*/ 38 h 192"/>
                <a:gd name="T30" fmla="*/ 390 w 1473"/>
                <a:gd name="T31" fmla="*/ 21 h 192"/>
                <a:gd name="T32" fmla="*/ 501 w 1473"/>
                <a:gd name="T33" fmla="*/ 35 h 192"/>
                <a:gd name="T34" fmla="*/ 425 w 1473"/>
                <a:gd name="T35" fmla="*/ 4 h 192"/>
                <a:gd name="T36" fmla="*/ 466 w 1473"/>
                <a:gd name="T37" fmla="*/ 187 h 192"/>
                <a:gd name="T38" fmla="*/ 691 w 1473"/>
                <a:gd name="T39" fmla="*/ 86 h 192"/>
                <a:gd name="T40" fmla="*/ 679 w 1473"/>
                <a:gd name="T41" fmla="*/ 17 h 192"/>
                <a:gd name="T42" fmla="*/ 579 w 1473"/>
                <a:gd name="T43" fmla="*/ 187 h 192"/>
                <a:gd name="T44" fmla="*/ 620 w 1473"/>
                <a:gd name="T45" fmla="*/ 113 h 192"/>
                <a:gd name="T46" fmla="*/ 656 w 1473"/>
                <a:gd name="T47" fmla="*/ 110 h 192"/>
                <a:gd name="T48" fmla="*/ 615 w 1473"/>
                <a:gd name="T49" fmla="*/ 33 h 192"/>
                <a:gd name="T50" fmla="*/ 661 w 1473"/>
                <a:gd name="T51" fmla="*/ 60 h 192"/>
                <a:gd name="T52" fmla="*/ 626 w 1473"/>
                <a:gd name="T53" fmla="*/ 88 h 192"/>
                <a:gd name="T54" fmla="*/ 749 w 1473"/>
                <a:gd name="T55" fmla="*/ 4 h 192"/>
                <a:gd name="T56" fmla="*/ 784 w 1473"/>
                <a:gd name="T57" fmla="*/ 4 h 192"/>
                <a:gd name="T58" fmla="*/ 945 w 1473"/>
                <a:gd name="T59" fmla="*/ 173 h 192"/>
                <a:gd name="T60" fmla="*/ 924 w 1473"/>
                <a:gd name="T61" fmla="*/ 89 h 192"/>
                <a:gd name="T62" fmla="*/ 941 w 1473"/>
                <a:gd name="T63" fmla="*/ 34 h 192"/>
                <a:gd name="T64" fmla="*/ 838 w 1473"/>
                <a:gd name="T65" fmla="*/ 4 h 192"/>
                <a:gd name="T66" fmla="*/ 873 w 1473"/>
                <a:gd name="T67" fmla="*/ 33 h 192"/>
                <a:gd name="T68" fmla="*/ 911 w 1473"/>
                <a:gd name="T69" fmla="*/ 56 h 192"/>
                <a:gd name="T70" fmla="*/ 873 w 1473"/>
                <a:gd name="T71" fmla="*/ 80 h 192"/>
                <a:gd name="T72" fmla="*/ 887 w 1473"/>
                <a:gd name="T73" fmla="*/ 107 h 192"/>
                <a:gd name="T74" fmla="*/ 924 w 1473"/>
                <a:gd name="T75" fmla="*/ 133 h 192"/>
                <a:gd name="T76" fmla="*/ 873 w 1473"/>
                <a:gd name="T77" fmla="*/ 158 h 192"/>
                <a:gd name="T78" fmla="*/ 997 w 1473"/>
                <a:gd name="T79" fmla="*/ 116 h 192"/>
                <a:gd name="T80" fmla="*/ 1071 w 1473"/>
                <a:gd name="T81" fmla="*/ 191 h 192"/>
                <a:gd name="T82" fmla="*/ 1145 w 1473"/>
                <a:gd name="T83" fmla="*/ 116 h 192"/>
                <a:gd name="T84" fmla="*/ 1109 w 1473"/>
                <a:gd name="T85" fmla="*/ 109 h 192"/>
                <a:gd name="T86" fmla="*/ 1071 w 1473"/>
                <a:gd name="T87" fmla="*/ 159 h 192"/>
                <a:gd name="T88" fmla="*/ 1033 w 1473"/>
                <a:gd name="T89" fmla="*/ 109 h 192"/>
                <a:gd name="T90" fmla="*/ 1280 w 1473"/>
                <a:gd name="T91" fmla="*/ 0 h 192"/>
                <a:gd name="T92" fmla="*/ 1183 w 1473"/>
                <a:gd name="T93" fmla="*/ 97 h 192"/>
                <a:gd name="T94" fmla="*/ 1280 w 1473"/>
                <a:gd name="T95" fmla="*/ 191 h 192"/>
                <a:gd name="T96" fmla="*/ 1313 w 1473"/>
                <a:gd name="T97" fmla="*/ 149 h 192"/>
                <a:gd name="T98" fmla="*/ 1220 w 1473"/>
                <a:gd name="T99" fmla="*/ 96 h 192"/>
                <a:gd name="T100" fmla="*/ 1280 w 1473"/>
                <a:gd name="T101" fmla="*/ 32 h 192"/>
                <a:gd name="T102" fmla="*/ 1325 w 1473"/>
                <a:gd name="T103" fmla="*/ 11 h 192"/>
                <a:gd name="T104" fmla="*/ 1473 w 1473"/>
                <a:gd name="T105" fmla="*/ 4 h 192"/>
                <a:gd name="T106" fmla="*/ 1473 w 1473"/>
                <a:gd name="T107" fmla="*/ 187 h 192"/>
                <a:gd name="T108" fmla="*/ 1407 w 1473"/>
                <a:gd name="T109" fmla="*/ 107 h 192"/>
                <a:gd name="T110" fmla="*/ 1407 w 1473"/>
                <a:gd name="T111" fmla="*/ 76 h 192"/>
                <a:gd name="T112" fmla="*/ 1473 w 1473"/>
                <a:gd name="T113" fmla="*/ 4 h 1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473" h="192">
                  <a:moveTo>
                    <a:pt x="52" y="187"/>
                  </a:moveTo>
                  <a:cubicBezTo>
                    <a:pt x="68" y="187"/>
                    <a:pt x="81" y="185"/>
                    <a:pt x="92" y="181"/>
                  </a:cubicBezTo>
                  <a:cubicBezTo>
                    <a:pt x="110" y="175"/>
                    <a:pt x="124" y="163"/>
                    <a:pt x="135" y="147"/>
                  </a:cubicBezTo>
                  <a:cubicBezTo>
                    <a:pt x="146" y="132"/>
                    <a:pt x="151" y="114"/>
                    <a:pt x="151" y="95"/>
                  </a:cubicBezTo>
                  <a:cubicBezTo>
                    <a:pt x="151" y="83"/>
                    <a:pt x="149" y="71"/>
                    <a:pt x="144" y="59"/>
                  </a:cubicBezTo>
                  <a:cubicBezTo>
                    <a:pt x="138" y="45"/>
                    <a:pt x="130" y="34"/>
                    <a:pt x="119" y="25"/>
                  </a:cubicBezTo>
                  <a:cubicBezTo>
                    <a:pt x="101" y="11"/>
                    <a:pt x="79" y="4"/>
                    <a:pt x="53" y="4"/>
                  </a:cubicBezTo>
                  <a:cubicBezTo>
                    <a:pt x="0" y="4"/>
                    <a:pt x="0" y="4"/>
                    <a:pt x="0" y="4"/>
                  </a:cubicBezTo>
                  <a:cubicBezTo>
                    <a:pt x="0" y="187"/>
                    <a:pt x="0" y="187"/>
                    <a:pt x="0" y="187"/>
                  </a:cubicBezTo>
                  <a:cubicBezTo>
                    <a:pt x="52" y="187"/>
                    <a:pt x="52" y="187"/>
                    <a:pt x="52" y="187"/>
                  </a:cubicBezTo>
                  <a:close/>
                  <a:moveTo>
                    <a:pt x="36" y="35"/>
                  </a:moveTo>
                  <a:cubicBezTo>
                    <a:pt x="45" y="35"/>
                    <a:pt x="45" y="35"/>
                    <a:pt x="45" y="35"/>
                  </a:cubicBezTo>
                  <a:cubicBezTo>
                    <a:pt x="58" y="35"/>
                    <a:pt x="69" y="36"/>
                    <a:pt x="76" y="39"/>
                  </a:cubicBezTo>
                  <a:cubicBezTo>
                    <a:pt x="88" y="43"/>
                    <a:pt x="98" y="51"/>
                    <a:pt x="105" y="62"/>
                  </a:cubicBezTo>
                  <a:cubicBezTo>
                    <a:pt x="111" y="72"/>
                    <a:pt x="115" y="83"/>
                    <a:pt x="115" y="95"/>
                  </a:cubicBezTo>
                  <a:cubicBezTo>
                    <a:pt x="115" y="106"/>
                    <a:pt x="112" y="116"/>
                    <a:pt x="108" y="125"/>
                  </a:cubicBezTo>
                  <a:cubicBezTo>
                    <a:pt x="102" y="137"/>
                    <a:pt x="93" y="145"/>
                    <a:pt x="81" y="150"/>
                  </a:cubicBezTo>
                  <a:cubicBezTo>
                    <a:pt x="73" y="154"/>
                    <a:pt x="61" y="156"/>
                    <a:pt x="45" y="156"/>
                  </a:cubicBezTo>
                  <a:cubicBezTo>
                    <a:pt x="36" y="156"/>
                    <a:pt x="36" y="156"/>
                    <a:pt x="36" y="156"/>
                  </a:cubicBezTo>
                  <a:cubicBezTo>
                    <a:pt x="36" y="35"/>
                    <a:pt x="36" y="35"/>
                    <a:pt x="36" y="35"/>
                  </a:cubicBezTo>
                  <a:close/>
                  <a:moveTo>
                    <a:pt x="193" y="4"/>
                  </a:moveTo>
                  <a:cubicBezTo>
                    <a:pt x="193" y="187"/>
                    <a:pt x="193" y="187"/>
                    <a:pt x="193" y="187"/>
                  </a:cubicBezTo>
                  <a:cubicBezTo>
                    <a:pt x="228" y="187"/>
                    <a:pt x="228" y="187"/>
                    <a:pt x="228" y="187"/>
                  </a:cubicBezTo>
                  <a:cubicBezTo>
                    <a:pt x="228" y="4"/>
                    <a:pt x="228" y="4"/>
                    <a:pt x="228" y="4"/>
                  </a:cubicBezTo>
                  <a:cubicBezTo>
                    <a:pt x="193" y="4"/>
                    <a:pt x="193" y="4"/>
                    <a:pt x="193" y="4"/>
                  </a:cubicBezTo>
                  <a:close/>
                  <a:moveTo>
                    <a:pt x="336" y="1"/>
                  </a:moveTo>
                  <a:cubicBezTo>
                    <a:pt x="324" y="1"/>
                    <a:pt x="313" y="4"/>
                    <a:pt x="303" y="10"/>
                  </a:cubicBezTo>
                  <a:cubicBezTo>
                    <a:pt x="287" y="20"/>
                    <a:pt x="279" y="35"/>
                    <a:pt x="279" y="54"/>
                  </a:cubicBezTo>
                  <a:cubicBezTo>
                    <a:pt x="279" y="68"/>
                    <a:pt x="283" y="80"/>
                    <a:pt x="293" y="88"/>
                  </a:cubicBezTo>
                  <a:cubicBezTo>
                    <a:pt x="300" y="93"/>
                    <a:pt x="310" y="99"/>
                    <a:pt x="324" y="104"/>
                  </a:cubicBezTo>
                  <a:cubicBezTo>
                    <a:pt x="338" y="109"/>
                    <a:pt x="346" y="112"/>
                    <a:pt x="349" y="115"/>
                  </a:cubicBezTo>
                  <a:cubicBezTo>
                    <a:pt x="356" y="119"/>
                    <a:pt x="360" y="125"/>
                    <a:pt x="360" y="133"/>
                  </a:cubicBezTo>
                  <a:cubicBezTo>
                    <a:pt x="360" y="139"/>
                    <a:pt x="357" y="145"/>
                    <a:pt x="353" y="150"/>
                  </a:cubicBezTo>
                  <a:cubicBezTo>
                    <a:pt x="348" y="156"/>
                    <a:pt x="340" y="159"/>
                    <a:pt x="331" y="159"/>
                  </a:cubicBezTo>
                  <a:cubicBezTo>
                    <a:pt x="320" y="159"/>
                    <a:pt x="311" y="155"/>
                    <a:pt x="302" y="148"/>
                  </a:cubicBezTo>
                  <a:cubicBezTo>
                    <a:pt x="299" y="144"/>
                    <a:pt x="295" y="140"/>
                    <a:pt x="293" y="135"/>
                  </a:cubicBezTo>
                  <a:cubicBezTo>
                    <a:pt x="269" y="157"/>
                    <a:pt x="269" y="157"/>
                    <a:pt x="269" y="157"/>
                  </a:cubicBezTo>
                  <a:cubicBezTo>
                    <a:pt x="285" y="180"/>
                    <a:pt x="306" y="192"/>
                    <a:pt x="332" y="192"/>
                  </a:cubicBezTo>
                  <a:cubicBezTo>
                    <a:pt x="350" y="192"/>
                    <a:pt x="364" y="187"/>
                    <a:pt x="376" y="178"/>
                  </a:cubicBezTo>
                  <a:cubicBezTo>
                    <a:pt x="389" y="166"/>
                    <a:pt x="396" y="151"/>
                    <a:pt x="396" y="131"/>
                  </a:cubicBezTo>
                  <a:cubicBezTo>
                    <a:pt x="396" y="111"/>
                    <a:pt x="387" y="96"/>
                    <a:pt x="369" y="85"/>
                  </a:cubicBezTo>
                  <a:cubicBezTo>
                    <a:pt x="364" y="82"/>
                    <a:pt x="356" y="79"/>
                    <a:pt x="343" y="74"/>
                  </a:cubicBezTo>
                  <a:cubicBezTo>
                    <a:pt x="334" y="71"/>
                    <a:pt x="328" y="68"/>
                    <a:pt x="325" y="66"/>
                  </a:cubicBezTo>
                  <a:cubicBezTo>
                    <a:pt x="319" y="62"/>
                    <a:pt x="316" y="57"/>
                    <a:pt x="316" y="51"/>
                  </a:cubicBezTo>
                  <a:cubicBezTo>
                    <a:pt x="316" y="46"/>
                    <a:pt x="318" y="42"/>
                    <a:pt x="322" y="38"/>
                  </a:cubicBezTo>
                  <a:cubicBezTo>
                    <a:pt x="327" y="33"/>
                    <a:pt x="333" y="31"/>
                    <a:pt x="341" y="31"/>
                  </a:cubicBezTo>
                  <a:cubicBezTo>
                    <a:pt x="352" y="31"/>
                    <a:pt x="362" y="36"/>
                    <a:pt x="371" y="45"/>
                  </a:cubicBezTo>
                  <a:cubicBezTo>
                    <a:pt x="390" y="21"/>
                    <a:pt x="390" y="21"/>
                    <a:pt x="390" y="21"/>
                  </a:cubicBezTo>
                  <a:cubicBezTo>
                    <a:pt x="374" y="8"/>
                    <a:pt x="356" y="1"/>
                    <a:pt x="336" y="1"/>
                  </a:cubicBezTo>
                  <a:cubicBezTo>
                    <a:pt x="336" y="1"/>
                    <a:pt x="336" y="1"/>
                    <a:pt x="336" y="1"/>
                  </a:cubicBezTo>
                  <a:close/>
                  <a:moveTo>
                    <a:pt x="501" y="35"/>
                  </a:moveTo>
                  <a:cubicBezTo>
                    <a:pt x="543" y="35"/>
                    <a:pt x="543" y="35"/>
                    <a:pt x="543" y="35"/>
                  </a:cubicBezTo>
                  <a:cubicBezTo>
                    <a:pt x="543" y="4"/>
                    <a:pt x="543" y="4"/>
                    <a:pt x="543" y="4"/>
                  </a:cubicBezTo>
                  <a:cubicBezTo>
                    <a:pt x="425" y="4"/>
                    <a:pt x="425" y="4"/>
                    <a:pt x="425" y="4"/>
                  </a:cubicBezTo>
                  <a:cubicBezTo>
                    <a:pt x="425" y="35"/>
                    <a:pt x="425" y="35"/>
                    <a:pt x="425" y="35"/>
                  </a:cubicBezTo>
                  <a:cubicBezTo>
                    <a:pt x="466" y="35"/>
                    <a:pt x="466" y="35"/>
                    <a:pt x="466" y="35"/>
                  </a:cubicBezTo>
                  <a:cubicBezTo>
                    <a:pt x="466" y="187"/>
                    <a:pt x="466" y="187"/>
                    <a:pt x="466" y="187"/>
                  </a:cubicBezTo>
                  <a:cubicBezTo>
                    <a:pt x="501" y="187"/>
                    <a:pt x="501" y="187"/>
                    <a:pt x="501" y="187"/>
                  </a:cubicBezTo>
                  <a:cubicBezTo>
                    <a:pt x="501" y="35"/>
                    <a:pt x="501" y="35"/>
                    <a:pt x="501" y="35"/>
                  </a:cubicBezTo>
                  <a:close/>
                  <a:moveTo>
                    <a:pt x="691" y="86"/>
                  </a:moveTo>
                  <a:cubicBezTo>
                    <a:pt x="695" y="77"/>
                    <a:pt x="698" y="68"/>
                    <a:pt x="698" y="58"/>
                  </a:cubicBezTo>
                  <a:cubicBezTo>
                    <a:pt x="698" y="50"/>
                    <a:pt x="696" y="43"/>
                    <a:pt x="693" y="36"/>
                  </a:cubicBezTo>
                  <a:cubicBezTo>
                    <a:pt x="690" y="28"/>
                    <a:pt x="685" y="22"/>
                    <a:pt x="679" y="17"/>
                  </a:cubicBezTo>
                  <a:cubicBezTo>
                    <a:pt x="669" y="8"/>
                    <a:pt x="653" y="4"/>
                    <a:pt x="633" y="4"/>
                  </a:cubicBezTo>
                  <a:cubicBezTo>
                    <a:pt x="579" y="4"/>
                    <a:pt x="579" y="4"/>
                    <a:pt x="579" y="4"/>
                  </a:cubicBezTo>
                  <a:cubicBezTo>
                    <a:pt x="579" y="187"/>
                    <a:pt x="579" y="187"/>
                    <a:pt x="579" y="187"/>
                  </a:cubicBezTo>
                  <a:cubicBezTo>
                    <a:pt x="615" y="187"/>
                    <a:pt x="615" y="187"/>
                    <a:pt x="615" y="187"/>
                  </a:cubicBezTo>
                  <a:cubicBezTo>
                    <a:pt x="615" y="113"/>
                    <a:pt x="615" y="113"/>
                    <a:pt x="615" y="113"/>
                  </a:cubicBezTo>
                  <a:cubicBezTo>
                    <a:pt x="620" y="113"/>
                    <a:pt x="620" y="113"/>
                    <a:pt x="620" y="113"/>
                  </a:cubicBezTo>
                  <a:cubicBezTo>
                    <a:pt x="669" y="187"/>
                    <a:pt x="669" y="187"/>
                    <a:pt x="669" y="187"/>
                  </a:cubicBezTo>
                  <a:cubicBezTo>
                    <a:pt x="713" y="187"/>
                    <a:pt x="713" y="187"/>
                    <a:pt x="713" y="187"/>
                  </a:cubicBezTo>
                  <a:cubicBezTo>
                    <a:pt x="656" y="110"/>
                    <a:pt x="656" y="110"/>
                    <a:pt x="656" y="110"/>
                  </a:cubicBezTo>
                  <a:cubicBezTo>
                    <a:pt x="673" y="106"/>
                    <a:pt x="684" y="99"/>
                    <a:pt x="691" y="86"/>
                  </a:cubicBezTo>
                  <a:cubicBezTo>
                    <a:pt x="691" y="86"/>
                    <a:pt x="691" y="86"/>
                    <a:pt x="691" y="86"/>
                  </a:cubicBezTo>
                  <a:close/>
                  <a:moveTo>
                    <a:pt x="615" y="33"/>
                  </a:moveTo>
                  <a:cubicBezTo>
                    <a:pt x="626" y="33"/>
                    <a:pt x="626" y="33"/>
                    <a:pt x="626" y="33"/>
                  </a:cubicBezTo>
                  <a:cubicBezTo>
                    <a:pt x="637" y="33"/>
                    <a:pt x="645" y="35"/>
                    <a:pt x="651" y="39"/>
                  </a:cubicBezTo>
                  <a:cubicBezTo>
                    <a:pt x="657" y="44"/>
                    <a:pt x="661" y="51"/>
                    <a:pt x="661" y="60"/>
                  </a:cubicBezTo>
                  <a:cubicBezTo>
                    <a:pt x="661" y="64"/>
                    <a:pt x="660" y="68"/>
                    <a:pt x="658" y="72"/>
                  </a:cubicBezTo>
                  <a:cubicBezTo>
                    <a:pt x="656" y="77"/>
                    <a:pt x="654" y="80"/>
                    <a:pt x="650" y="82"/>
                  </a:cubicBezTo>
                  <a:cubicBezTo>
                    <a:pt x="644" y="86"/>
                    <a:pt x="636" y="88"/>
                    <a:pt x="626" y="88"/>
                  </a:cubicBezTo>
                  <a:cubicBezTo>
                    <a:pt x="615" y="88"/>
                    <a:pt x="615" y="88"/>
                    <a:pt x="615" y="88"/>
                  </a:cubicBezTo>
                  <a:cubicBezTo>
                    <a:pt x="615" y="33"/>
                    <a:pt x="615" y="33"/>
                    <a:pt x="615" y="33"/>
                  </a:cubicBezTo>
                  <a:close/>
                  <a:moveTo>
                    <a:pt x="749" y="4"/>
                  </a:moveTo>
                  <a:cubicBezTo>
                    <a:pt x="749" y="187"/>
                    <a:pt x="749" y="187"/>
                    <a:pt x="749" y="187"/>
                  </a:cubicBezTo>
                  <a:cubicBezTo>
                    <a:pt x="784" y="187"/>
                    <a:pt x="784" y="187"/>
                    <a:pt x="784" y="187"/>
                  </a:cubicBezTo>
                  <a:cubicBezTo>
                    <a:pt x="784" y="4"/>
                    <a:pt x="784" y="4"/>
                    <a:pt x="784" y="4"/>
                  </a:cubicBezTo>
                  <a:cubicBezTo>
                    <a:pt x="749" y="4"/>
                    <a:pt x="749" y="4"/>
                    <a:pt x="749" y="4"/>
                  </a:cubicBezTo>
                  <a:close/>
                  <a:moveTo>
                    <a:pt x="899" y="187"/>
                  </a:moveTo>
                  <a:cubicBezTo>
                    <a:pt x="919" y="187"/>
                    <a:pt x="935" y="182"/>
                    <a:pt x="945" y="173"/>
                  </a:cubicBezTo>
                  <a:cubicBezTo>
                    <a:pt x="956" y="163"/>
                    <a:pt x="961" y="151"/>
                    <a:pt x="961" y="135"/>
                  </a:cubicBezTo>
                  <a:cubicBezTo>
                    <a:pt x="961" y="121"/>
                    <a:pt x="957" y="110"/>
                    <a:pt x="948" y="101"/>
                  </a:cubicBezTo>
                  <a:cubicBezTo>
                    <a:pt x="943" y="95"/>
                    <a:pt x="935" y="92"/>
                    <a:pt x="924" y="89"/>
                  </a:cubicBezTo>
                  <a:cubicBezTo>
                    <a:pt x="931" y="86"/>
                    <a:pt x="935" y="82"/>
                    <a:pt x="937" y="78"/>
                  </a:cubicBezTo>
                  <a:cubicBezTo>
                    <a:pt x="942" y="71"/>
                    <a:pt x="944" y="63"/>
                    <a:pt x="944" y="52"/>
                  </a:cubicBezTo>
                  <a:cubicBezTo>
                    <a:pt x="944" y="46"/>
                    <a:pt x="943" y="40"/>
                    <a:pt x="941" y="34"/>
                  </a:cubicBezTo>
                  <a:cubicBezTo>
                    <a:pt x="938" y="26"/>
                    <a:pt x="934" y="19"/>
                    <a:pt x="928" y="15"/>
                  </a:cubicBezTo>
                  <a:cubicBezTo>
                    <a:pt x="919" y="8"/>
                    <a:pt x="904" y="4"/>
                    <a:pt x="883" y="4"/>
                  </a:cubicBezTo>
                  <a:cubicBezTo>
                    <a:pt x="838" y="4"/>
                    <a:pt x="838" y="4"/>
                    <a:pt x="838" y="4"/>
                  </a:cubicBezTo>
                  <a:cubicBezTo>
                    <a:pt x="838" y="187"/>
                    <a:pt x="838" y="187"/>
                    <a:pt x="838" y="187"/>
                  </a:cubicBezTo>
                  <a:cubicBezTo>
                    <a:pt x="899" y="187"/>
                    <a:pt x="899" y="187"/>
                    <a:pt x="899" y="187"/>
                  </a:cubicBezTo>
                  <a:close/>
                  <a:moveTo>
                    <a:pt x="873" y="33"/>
                  </a:moveTo>
                  <a:cubicBezTo>
                    <a:pt x="884" y="33"/>
                    <a:pt x="884" y="33"/>
                    <a:pt x="884" y="33"/>
                  </a:cubicBezTo>
                  <a:cubicBezTo>
                    <a:pt x="893" y="33"/>
                    <a:pt x="900" y="35"/>
                    <a:pt x="904" y="39"/>
                  </a:cubicBezTo>
                  <a:cubicBezTo>
                    <a:pt x="909" y="43"/>
                    <a:pt x="911" y="49"/>
                    <a:pt x="911" y="56"/>
                  </a:cubicBezTo>
                  <a:cubicBezTo>
                    <a:pt x="911" y="64"/>
                    <a:pt x="909" y="70"/>
                    <a:pt x="904" y="74"/>
                  </a:cubicBezTo>
                  <a:cubicBezTo>
                    <a:pt x="900" y="78"/>
                    <a:pt x="893" y="80"/>
                    <a:pt x="884" y="80"/>
                  </a:cubicBezTo>
                  <a:cubicBezTo>
                    <a:pt x="873" y="80"/>
                    <a:pt x="873" y="80"/>
                    <a:pt x="873" y="80"/>
                  </a:cubicBezTo>
                  <a:cubicBezTo>
                    <a:pt x="873" y="33"/>
                    <a:pt x="873" y="33"/>
                    <a:pt x="873" y="33"/>
                  </a:cubicBezTo>
                  <a:close/>
                  <a:moveTo>
                    <a:pt x="873" y="107"/>
                  </a:moveTo>
                  <a:cubicBezTo>
                    <a:pt x="887" y="107"/>
                    <a:pt x="887" y="107"/>
                    <a:pt x="887" y="107"/>
                  </a:cubicBezTo>
                  <a:cubicBezTo>
                    <a:pt x="892" y="107"/>
                    <a:pt x="897" y="108"/>
                    <a:pt x="901" y="108"/>
                  </a:cubicBezTo>
                  <a:cubicBezTo>
                    <a:pt x="906" y="109"/>
                    <a:pt x="910" y="110"/>
                    <a:pt x="914" y="113"/>
                  </a:cubicBezTo>
                  <a:cubicBezTo>
                    <a:pt x="921" y="117"/>
                    <a:pt x="924" y="124"/>
                    <a:pt x="924" y="133"/>
                  </a:cubicBezTo>
                  <a:cubicBezTo>
                    <a:pt x="924" y="142"/>
                    <a:pt x="921" y="149"/>
                    <a:pt x="914" y="153"/>
                  </a:cubicBezTo>
                  <a:cubicBezTo>
                    <a:pt x="908" y="157"/>
                    <a:pt x="900" y="158"/>
                    <a:pt x="889" y="158"/>
                  </a:cubicBezTo>
                  <a:cubicBezTo>
                    <a:pt x="873" y="158"/>
                    <a:pt x="873" y="158"/>
                    <a:pt x="873" y="158"/>
                  </a:cubicBezTo>
                  <a:cubicBezTo>
                    <a:pt x="873" y="107"/>
                    <a:pt x="873" y="107"/>
                    <a:pt x="873" y="107"/>
                  </a:cubicBezTo>
                  <a:close/>
                  <a:moveTo>
                    <a:pt x="997" y="4"/>
                  </a:moveTo>
                  <a:cubicBezTo>
                    <a:pt x="997" y="116"/>
                    <a:pt x="997" y="116"/>
                    <a:pt x="997" y="116"/>
                  </a:cubicBezTo>
                  <a:cubicBezTo>
                    <a:pt x="997" y="127"/>
                    <a:pt x="998" y="136"/>
                    <a:pt x="1000" y="144"/>
                  </a:cubicBezTo>
                  <a:cubicBezTo>
                    <a:pt x="1004" y="159"/>
                    <a:pt x="1013" y="171"/>
                    <a:pt x="1026" y="179"/>
                  </a:cubicBezTo>
                  <a:cubicBezTo>
                    <a:pt x="1039" y="187"/>
                    <a:pt x="1054" y="191"/>
                    <a:pt x="1071" y="191"/>
                  </a:cubicBezTo>
                  <a:cubicBezTo>
                    <a:pt x="1082" y="191"/>
                    <a:pt x="1093" y="189"/>
                    <a:pt x="1103" y="185"/>
                  </a:cubicBezTo>
                  <a:cubicBezTo>
                    <a:pt x="1115" y="181"/>
                    <a:pt x="1124" y="174"/>
                    <a:pt x="1131" y="165"/>
                  </a:cubicBezTo>
                  <a:cubicBezTo>
                    <a:pt x="1140" y="153"/>
                    <a:pt x="1145" y="137"/>
                    <a:pt x="1145" y="116"/>
                  </a:cubicBezTo>
                  <a:cubicBezTo>
                    <a:pt x="1145" y="4"/>
                    <a:pt x="1145" y="4"/>
                    <a:pt x="1145" y="4"/>
                  </a:cubicBezTo>
                  <a:cubicBezTo>
                    <a:pt x="1109" y="4"/>
                    <a:pt x="1109" y="4"/>
                    <a:pt x="1109" y="4"/>
                  </a:cubicBezTo>
                  <a:cubicBezTo>
                    <a:pt x="1109" y="109"/>
                    <a:pt x="1109" y="109"/>
                    <a:pt x="1109" y="109"/>
                  </a:cubicBezTo>
                  <a:cubicBezTo>
                    <a:pt x="1109" y="119"/>
                    <a:pt x="1108" y="125"/>
                    <a:pt x="1108" y="129"/>
                  </a:cubicBezTo>
                  <a:cubicBezTo>
                    <a:pt x="1106" y="137"/>
                    <a:pt x="1102" y="144"/>
                    <a:pt x="1096" y="150"/>
                  </a:cubicBezTo>
                  <a:cubicBezTo>
                    <a:pt x="1090" y="156"/>
                    <a:pt x="1081" y="159"/>
                    <a:pt x="1071" y="159"/>
                  </a:cubicBezTo>
                  <a:cubicBezTo>
                    <a:pt x="1062" y="159"/>
                    <a:pt x="1054" y="156"/>
                    <a:pt x="1048" y="152"/>
                  </a:cubicBezTo>
                  <a:cubicBezTo>
                    <a:pt x="1041" y="147"/>
                    <a:pt x="1037" y="141"/>
                    <a:pt x="1035" y="132"/>
                  </a:cubicBezTo>
                  <a:cubicBezTo>
                    <a:pt x="1033" y="128"/>
                    <a:pt x="1033" y="120"/>
                    <a:pt x="1033" y="109"/>
                  </a:cubicBezTo>
                  <a:cubicBezTo>
                    <a:pt x="1033" y="4"/>
                    <a:pt x="1033" y="4"/>
                    <a:pt x="1033" y="4"/>
                  </a:cubicBezTo>
                  <a:cubicBezTo>
                    <a:pt x="997" y="4"/>
                    <a:pt x="997" y="4"/>
                    <a:pt x="997" y="4"/>
                  </a:cubicBezTo>
                  <a:close/>
                  <a:moveTo>
                    <a:pt x="1280" y="0"/>
                  </a:moveTo>
                  <a:cubicBezTo>
                    <a:pt x="1263" y="0"/>
                    <a:pt x="1248" y="4"/>
                    <a:pt x="1233" y="12"/>
                  </a:cubicBezTo>
                  <a:cubicBezTo>
                    <a:pt x="1217" y="20"/>
                    <a:pt x="1205" y="33"/>
                    <a:pt x="1196" y="48"/>
                  </a:cubicBezTo>
                  <a:cubicBezTo>
                    <a:pt x="1187" y="63"/>
                    <a:pt x="1183" y="79"/>
                    <a:pt x="1183" y="97"/>
                  </a:cubicBezTo>
                  <a:cubicBezTo>
                    <a:pt x="1183" y="113"/>
                    <a:pt x="1187" y="128"/>
                    <a:pt x="1194" y="141"/>
                  </a:cubicBezTo>
                  <a:cubicBezTo>
                    <a:pt x="1203" y="157"/>
                    <a:pt x="1215" y="170"/>
                    <a:pt x="1232" y="179"/>
                  </a:cubicBezTo>
                  <a:cubicBezTo>
                    <a:pt x="1247" y="187"/>
                    <a:pt x="1263" y="191"/>
                    <a:pt x="1280" y="191"/>
                  </a:cubicBezTo>
                  <a:cubicBezTo>
                    <a:pt x="1294" y="191"/>
                    <a:pt x="1309" y="188"/>
                    <a:pt x="1325" y="181"/>
                  </a:cubicBezTo>
                  <a:cubicBezTo>
                    <a:pt x="1325" y="139"/>
                    <a:pt x="1325" y="139"/>
                    <a:pt x="1325" y="139"/>
                  </a:cubicBezTo>
                  <a:cubicBezTo>
                    <a:pt x="1320" y="143"/>
                    <a:pt x="1316" y="146"/>
                    <a:pt x="1313" y="149"/>
                  </a:cubicBezTo>
                  <a:cubicBezTo>
                    <a:pt x="1304" y="155"/>
                    <a:pt x="1293" y="159"/>
                    <a:pt x="1281" y="159"/>
                  </a:cubicBezTo>
                  <a:cubicBezTo>
                    <a:pt x="1265" y="159"/>
                    <a:pt x="1251" y="154"/>
                    <a:pt x="1240" y="143"/>
                  </a:cubicBezTo>
                  <a:cubicBezTo>
                    <a:pt x="1226" y="131"/>
                    <a:pt x="1220" y="116"/>
                    <a:pt x="1220" y="96"/>
                  </a:cubicBezTo>
                  <a:cubicBezTo>
                    <a:pt x="1220" y="85"/>
                    <a:pt x="1222" y="75"/>
                    <a:pt x="1227" y="65"/>
                  </a:cubicBezTo>
                  <a:cubicBezTo>
                    <a:pt x="1232" y="55"/>
                    <a:pt x="1240" y="46"/>
                    <a:pt x="1250" y="40"/>
                  </a:cubicBezTo>
                  <a:cubicBezTo>
                    <a:pt x="1260" y="35"/>
                    <a:pt x="1269" y="32"/>
                    <a:pt x="1280" y="32"/>
                  </a:cubicBezTo>
                  <a:cubicBezTo>
                    <a:pt x="1290" y="32"/>
                    <a:pt x="1300" y="35"/>
                    <a:pt x="1309" y="40"/>
                  </a:cubicBezTo>
                  <a:cubicBezTo>
                    <a:pt x="1314" y="43"/>
                    <a:pt x="1319" y="47"/>
                    <a:pt x="1325" y="53"/>
                  </a:cubicBezTo>
                  <a:cubicBezTo>
                    <a:pt x="1325" y="11"/>
                    <a:pt x="1325" y="11"/>
                    <a:pt x="1325" y="11"/>
                  </a:cubicBezTo>
                  <a:cubicBezTo>
                    <a:pt x="1310" y="3"/>
                    <a:pt x="1295" y="0"/>
                    <a:pt x="1280" y="0"/>
                  </a:cubicBezTo>
                  <a:cubicBezTo>
                    <a:pt x="1280" y="0"/>
                    <a:pt x="1280" y="0"/>
                    <a:pt x="1280" y="0"/>
                  </a:cubicBezTo>
                  <a:close/>
                  <a:moveTo>
                    <a:pt x="1473" y="4"/>
                  </a:moveTo>
                  <a:cubicBezTo>
                    <a:pt x="1372" y="4"/>
                    <a:pt x="1372" y="4"/>
                    <a:pt x="1372" y="4"/>
                  </a:cubicBezTo>
                  <a:cubicBezTo>
                    <a:pt x="1372" y="187"/>
                    <a:pt x="1372" y="187"/>
                    <a:pt x="1372" y="187"/>
                  </a:cubicBezTo>
                  <a:cubicBezTo>
                    <a:pt x="1473" y="187"/>
                    <a:pt x="1473" y="187"/>
                    <a:pt x="1473" y="187"/>
                  </a:cubicBezTo>
                  <a:cubicBezTo>
                    <a:pt x="1473" y="156"/>
                    <a:pt x="1473" y="156"/>
                    <a:pt x="1473" y="156"/>
                  </a:cubicBezTo>
                  <a:cubicBezTo>
                    <a:pt x="1407" y="156"/>
                    <a:pt x="1407" y="156"/>
                    <a:pt x="1407" y="156"/>
                  </a:cubicBezTo>
                  <a:cubicBezTo>
                    <a:pt x="1407" y="107"/>
                    <a:pt x="1407" y="107"/>
                    <a:pt x="1407" y="107"/>
                  </a:cubicBezTo>
                  <a:cubicBezTo>
                    <a:pt x="1471" y="107"/>
                    <a:pt x="1471" y="107"/>
                    <a:pt x="1471" y="107"/>
                  </a:cubicBezTo>
                  <a:cubicBezTo>
                    <a:pt x="1471" y="76"/>
                    <a:pt x="1471" y="76"/>
                    <a:pt x="1471" y="76"/>
                  </a:cubicBezTo>
                  <a:cubicBezTo>
                    <a:pt x="1407" y="76"/>
                    <a:pt x="1407" y="76"/>
                    <a:pt x="1407" y="76"/>
                  </a:cubicBezTo>
                  <a:cubicBezTo>
                    <a:pt x="1407" y="35"/>
                    <a:pt x="1407" y="35"/>
                    <a:pt x="1407" y="35"/>
                  </a:cubicBezTo>
                  <a:cubicBezTo>
                    <a:pt x="1473" y="35"/>
                    <a:pt x="1473" y="35"/>
                    <a:pt x="1473" y="35"/>
                  </a:cubicBezTo>
                  <a:cubicBezTo>
                    <a:pt x="1473" y="4"/>
                    <a:pt x="1473" y="4"/>
                    <a:pt x="1473" y="4"/>
                  </a:cubicBez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buClr>
                  <a:srgbClr val="F24F00"/>
                </a:buClr>
              </a:pPr>
              <a:endParaRPr lang="cs-CZ">
                <a:solidFill>
                  <a:srgbClr val="000000"/>
                </a:solidFill>
              </a:endParaRPr>
            </a:p>
          </p:txBody>
        </p:sp>
      </p:grpSp>
      <p:sp>
        <p:nvSpPr>
          <p:cNvPr id="27" name="Obdélník 26"/>
          <p:cNvSpPr/>
          <p:nvPr userDrawn="1"/>
        </p:nvSpPr>
        <p:spPr bwMode="auto">
          <a:xfrm>
            <a:off x="503238" y="6276188"/>
            <a:ext cx="8137525" cy="10800"/>
          </a:xfrm>
          <a:prstGeom prst="rect">
            <a:avLst/>
          </a:prstGeom>
          <a:solidFill>
            <a:schemeClr val="accent2"/>
          </a:solidFill>
          <a:ln w="12700" cap="flat" cmpd="sng" algn="ctr">
            <a:noFill/>
            <a:prstDash val="solid"/>
            <a:round/>
            <a:headEnd type="none" w="med" len="med"/>
            <a:tailEnd type="none" w="med" len="med"/>
          </a:ln>
          <a:effectLst/>
        </p:spPr>
        <p:txBody>
          <a:bodyPr vert="horz" wrap="none" lIns="78762" tIns="39382" rIns="78762" bIns="39382" numCol="1" rtlCol="0" anchor="ctr" anchorCtr="0" compatLnSpc="1">
            <a:prstTxWarp prst="textNoShape">
              <a:avLst/>
            </a:prstTxWarp>
          </a:bodyPr>
          <a:lstStyle/>
          <a:p>
            <a:pPr algn="l" defTabSz="652463">
              <a:buClr>
                <a:srgbClr val="F24F00"/>
              </a:buClr>
            </a:pPr>
            <a:endParaRPr lang="cs-CZ" sz="1400">
              <a:solidFill>
                <a:srgbClr val="000000"/>
              </a:solidFill>
            </a:endParaRPr>
          </a:p>
        </p:txBody>
      </p:sp>
    </p:spTree>
    <p:extLst>
      <p:ext uri="{BB962C8B-B14F-4D97-AF65-F5344CB8AC3E}">
        <p14:creationId xmlns:p14="http://schemas.microsoft.com/office/powerpoint/2010/main" val="1902526855"/>
      </p:ext>
    </p:extLst>
  </p:cSld>
  <p:clrMapOvr>
    <a:masterClrMapping/>
  </p:clrMapOvr>
  <p:extLst mod="1">
    <p:ext uri="{DCECCB84-F9BA-43D5-87BE-67443E8EF086}">
      <p15:sldGuideLst xmlns:p15="http://schemas.microsoft.com/office/powerpoint/2012/main">
        <p15:guide id="1" orient="horz" pos="777" userDrawn="1">
          <p15:clr>
            <a:srgbClr val="FBAE40"/>
          </p15:clr>
        </p15:guide>
        <p15:guide id="2" pos="4967" userDrawn="1">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type="obj" preserve="1">
  <p:cSld name="obsah">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04001" y="437652"/>
            <a:ext cx="8136762" cy="846386"/>
          </a:xfrm>
        </p:spPr>
        <p:txBody>
          <a:bodyPr/>
          <a:lstStyle>
            <a:lvl1pPr>
              <a:defRPr cap="all" baseline="0">
                <a:solidFill>
                  <a:srgbClr val="F24F00"/>
                </a:solidFill>
              </a:defRPr>
            </a:lvl1pPr>
          </a:lstStyle>
          <a:p>
            <a:r>
              <a:rPr lang="cs-CZ"/>
              <a:t>KLIKNUTÍM VLOŽÍTE NADPIS SNÍMKU </a:t>
            </a:r>
            <a:br>
              <a:rPr lang="cs-CZ"/>
            </a:br>
            <a:r>
              <a:rPr lang="cs-CZ"/>
              <a:t>(VARIANTA DVOUŘÁDKOVÝ NADPIS)</a:t>
            </a:r>
            <a:endParaRPr lang="cs-CZ" dirty="0"/>
          </a:p>
        </p:txBody>
      </p:sp>
      <p:sp>
        <p:nvSpPr>
          <p:cNvPr id="3" name="Content Placeholder 2"/>
          <p:cNvSpPr>
            <a:spLocks noGrp="1"/>
          </p:cNvSpPr>
          <p:nvPr>
            <p:ph idx="1" hasCustomPrompt="1"/>
          </p:nvPr>
        </p:nvSpPr>
        <p:spPr>
          <a:xfrm>
            <a:off x="504000" y="1692000"/>
            <a:ext cx="8136000" cy="4581800"/>
          </a:xfrm>
        </p:spPr>
        <p:txBody>
          <a:bodyPr/>
          <a:lstStyle>
            <a:lvl1pPr>
              <a:defRPr/>
            </a:lvl1pPr>
            <a:lvl2pPr>
              <a:buClr>
                <a:srgbClr val="F24F00"/>
              </a:buClr>
              <a:defRPr/>
            </a:lvl2pPr>
            <a:lvl3pPr>
              <a:buClr>
                <a:srgbClr val="C8C8C8"/>
              </a:buClr>
              <a:defRPr/>
            </a:lvl3pPr>
          </a:lstStyle>
          <a:p>
            <a:pPr lvl="0"/>
            <a:r>
              <a:rPr lang="cs-CZ" dirty="0"/>
              <a:t>Po kliknutí můžete vložit text. </a:t>
            </a:r>
            <a:br>
              <a:rPr lang="cs-CZ" dirty="0"/>
            </a:br>
            <a:r>
              <a:rPr lang="cs-CZ" noProof="0" dirty="0"/>
              <a:t>Vzorovou</a:t>
            </a:r>
            <a:r>
              <a:rPr lang="en-US" dirty="0"/>
              <a:t> </a:t>
            </a:r>
            <a:r>
              <a:rPr lang="cs-CZ" noProof="0" dirty="0"/>
              <a:t>prezentaci si můžete otevřít ze složky „Moje šablony“. </a:t>
            </a:r>
            <a:br>
              <a:rPr lang="cs-CZ" noProof="0" dirty="0"/>
            </a:br>
            <a:r>
              <a:rPr lang="cs-CZ" noProof="0" dirty="0"/>
              <a:t>Vzhled stránky můžete přepnout pomocí volby „Rozložení“.</a:t>
            </a:r>
          </a:p>
          <a:p>
            <a:pPr lvl="1"/>
            <a:r>
              <a:rPr lang="cs-CZ" dirty="0"/>
              <a:t>odrážka první úrovně</a:t>
            </a:r>
            <a:endParaRPr lang="en-US" dirty="0"/>
          </a:p>
          <a:p>
            <a:pPr lvl="2"/>
            <a:r>
              <a:rPr lang="cs-CZ" dirty="0"/>
              <a:t>druhá úroveň</a:t>
            </a:r>
            <a:endParaRPr lang="en-US" dirty="0"/>
          </a:p>
          <a:p>
            <a:pPr lvl="3"/>
            <a:r>
              <a:rPr lang="cs-CZ" dirty="0"/>
              <a:t>třetí úroveň</a:t>
            </a:r>
            <a:endParaRPr lang="en-US" dirty="0"/>
          </a:p>
          <a:p>
            <a:pPr lvl="4"/>
            <a:r>
              <a:rPr lang="cs-CZ" dirty="0"/>
              <a:t>čtvrtá úroveň</a:t>
            </a:r>
          </a:p>
        </p:txBody>
      </p:sp>
      <p:sp>
        <p:nvSpPr>
          <p:cNvPr id="4" name="Slide Number Placeholder 3"/>
          <p:cNvSpPr>
            <a:spLocks noGrp="1"/>
          </p:cNvSpPr>
          <p:nvPr>
            <p:ph type="sldNum" sz="quarter" idx="10"/>
          </p:nvPr>
        </p:nvSpPr>
        <p:spPr>
          <a:xfrm>
            <a:off x="8329754" y="6526821"/>
            <a:ext cx="311009" cy="153888"/>
          </a:xfrm>
        </p:spPr>
        <p:txBody>
          <a:bodyPr/>
          <a:lstStyle>
            <a:lvl1pPr algn="r">
              <a:defRPr/>
            </a:lvl1pPr>
          </a:lstStyle>
          <a:p>
            <a:fld id="{569EC6D3-E5AC-407E-ABD5-BD9CA53279C2}" type="slidenum">
              <a:rPr lang="cs-CZ" smtClean="0">
                <a:solidFill>
                  <a:srgbClr val="F24F00"/>
                </a:solidFill>
              </a:rPr>
              <a:pPr/>
              <a:t>‹#›</a:t>
            </a:fld>
            <a:endParaRPr lang="cs-CZ">
              <a:solidFill>
                <a:srgbClr val="F24F00"/>
              </a:solidFill>
            </a:endParaRPr>
          </a:p>
        </p:txBody>
      </p:sp>
      <p:cxnSp>
        <p:nvCxnSpPr>
          <p:cNvPr id="5" name="Straight Connector 4"/>
          <p:cNvCxnSpPr/>
          <p:nvPr userDrawn="1"/>
        </p:nvCxnSpPr>
        <p:spPr bwMode="auto">
          <a:xfrm>
            <a:off x="504000" y="1368000"/>
            <a:ext cx="8136763" cy="0"/>
          </a:xfrm>
          <a:prstGeom prst="line">
            <a:avLst/>
          </a:prstGeom>
          <a:solidFill>
            <a:schemeClr val="accent1"/>
          </a:solidFill>
          <a:ln w="6350" cap="flat" cmpd="sng" algn="ctr">
            <a:solidFill>
              <a:srgbClr val="C8C8C8"/>
            </a:solidFill>
            <a:prstDash val="solid"/>
            <a:round/>
            <a:headEnd type="none" w="med" len="med"/>
            <a:tailEnd type="none" w="med" len="med"/>
          </a:ln>
          <a:effectLst/>
        </p:spPr>
      </p:cxnSp>
    </p:spTree>
    <p:extLst>
      <p:ext uri="{BB962C8B-B14F-4D97-AF65-F5344CB8AC3E}">
        <p14:creationId xmlns:p14="http://schemas.microsoft.com/office/powerpoint/2010/main" val="4222308100"/>
      </p:ext>
    </p:extLst>
  </p:cSld>
  <p:clrMapOvr>
    <a:masterClrMapping/>
  </p:clrMapOvr>
  <p:extLst mod="1">
    <p:ext uri="{DCECCB84-F9BA-43D5-87BE-67443E8EF086}">
      <p15:sldGuideLst xmlns:p15="http://schemas.microsoft.com/office/powerpoint/2012/main">
        <p15:guide id="1" orient="horz" pos="527" userDrawn="1">
          <p15:clr>
            <a:srgbClr val="FBAE40"/>
          </p15:clr>
        </p15:guide>
        <p15:guide id="2" pos="2880" userDrawn="1">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obsah (třířádkový titulek)">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504000" y="2116185"/>
            <a:ext cx="8136000" cy="4173017"/>
          </a:xfrm>
        </p:spPr>
        <p:txBody>
          <a:bodyPr/>
          <a:lstStyle>
            <a:lvl1pPr>
              <a:defRPr/>
            </a:lvl1pPr>
          </a:lstStyle>
          <a:p>
            <a:pPr lvl="0"/>
            <a:r>
              <a:rPr lang="cs-CZ" dirty="0"/>
              <a:t>Po kliknutí můžete vložit text. </a:t>
            </a:r>
            <a:br>
              <a:rPr lang="cs-CZ" dirty="0"/>
            </a:br>
            <a:r>
              <a:rPr lang="cs-CZ" noProof="0" dirty="0"/>
              <a:t>Vzorovou</a:t>
            </a:r>
            <a:r>
              <a:rPr lang="en-US" dirty="0"/>
              <a:t> </a:t>
            </a:r>
            <a:r>
              <a:rPr lang="cs-CZ" noProof="0" dirty="0"/>
              <a:t>prezentaci si můžete otevřít ze složky „Moje šablony“.</a:t>
            </a:r>
            <a:br>
              <a:rPr lang="cs-CZ" noProof="0" dirty="0"/>
            </a:br>
            <a:r>
              <a:rPr lang="cs-CZ" noProof="0" dirty="0"/>
              <a:t>Vzhled stránky můžete přepnout pomocí volby „Rozložení“.</a:t>
            </a:r>
          </a:p>
          <a:p>
            <a:pPr lvl="0"/>
            <a:endParaRPr lang="en-US" dirty="0"/>
          </a:p>
          <a:p>
            <a:pPr lvl="1"/>
            <a:r>
              <a:rPr lang="cs-CZ" dirty="0"/>
              <a:t>odrážka první úrovně</a:t>
            </a:r>
            <a:endParaRPr lang="en-US" dirty="0"/>
          </a:p>
          <a:p>
            <a:pPr lvl="2"/>
            <a:r>
              <a:rPr lang="cs-CZ" dirty="0"/>
              <a:t>druhá úroveň</a:t>
            </a:r>
            <a:endParaRPr lang="en-US" dirty="0"/>
          </a:p>
          <a:p>
            <a:pPr lvl="3"/>
            <a:r>
              <a:rPr lang="cs-CZ" dirty="0"/>
              <a:t>třetí úroveň</a:t>
            </a:r>
            <a:endParaRPr lang="en-US" dirty="0"/>
          </a:p>
          <a:p>
            <a:pPr lvl="4"/>
            <a:r>
              <a:rPr lang="cs-CZ" dirty="0"/>
              <a:t>čtvrtá úroveň</a:t>
            </a:r>
          </a:p>
        </p:txBody>
      </p:sp>
      <p:sp>
        <p:nvSpPr>
          <p:cNvPr id="4" name="Slide Number Placeholder 3"/>
          <p:cNvSpPr>
            <a:spLocks noGrp="1"/>
          </p:cNvSpPr>
          <p:nvPr>
            <p:ph type="sldNum" sz="quarter" idx="10"/>
          </p:nvPr>
        </p:nvSpPr>
        <p:spPr/>
        <p:txBody>
          <a:bodyPr/>
          <a:lstStyle>
            <a:lvl1pPr>
              <a:defRPr/>
            </a:lvl1pPr>
          </a:lstStyle>
          <a:p>
            <a:fld id="{569EC6D3-E5AC-407E-ABD5-BD9CA53279C2}" type="slidenum">
              <a:rPr lang="cs-CZ">
                <a:solidFill>
                  <a:srgbClr val="F24F00"/>
                </a:solidFill>
              </a:rPr>
              <a:pPr/>
              <a:t>‹#›</a:t>
            </a:fld>
            <a:endParaRPr lang="cs-CZ">
              <a:solidFill>
                <a:srgbClr val="F24F00"/>
              </a:solidFill>
            </a:endParaRPr>
          </a:p>
        </p:txBody>
      </p:sp>
      <p:cxnSp>
        <p:nvCxnSpPr>
          <p:cNvPr id="6" name="Straight Connector 5"/>
          <p:cNvCxnSpPr/>
          <p:nvPr userDrawn="1"/>
        </p:nvCxnSpPr>
        <p:spPr bwMode="auto">
          <a:xfrm>
            <a:off x="504000" y="1777575"/>
            <a:ext cx="8136763" cy="0"/>
          </a:xfrm>
          <a:prstGeom prst="line">
            <a:avLst/>
          </a:prstGeom>
          <a:solidFill>
            <a:schemeClr val="accent1"/>
          </a:solidFill>
          <a:ln w="6350" cap="flat" cmpd="sng" algn="ctr">
            <a:solidFill>
              <a:srgbClr val="C8C8C8"/>
            </a:solidFill>
            <a:prstDash val="solid"/>
            <a:round/>
            <a:headEnd type="none" w="med" len="med"/>
            <a:tailEnd type="none" w="med" len="med"/>
          </a:ln>
          <a:effectLst/>
        </p:spPr>
      </p:cxnSp>
      <p:sp>
        <p:nvSpPr>
          <p:cNvPr id="7" name="Title 1"/>
          <p:cNvSpPr>
            <a:spLocks noGrp="1"/>
          </p:cNvSpPr>
          <p:nvPr>
            <p:ph type="title" hasCustomPrompt="1"/>
          </p:nvPr>
        </p:nvSpPr>
        <p:spPr>
          <a:xfrm>
            <a:off x="503999" y="423020"/>
            <a:ext cx="8136763" cy="1269578"/>
          </a:xfrm>
        </p:spPr>
        <p:txBody>
          <a:bodyPr/>
          <a:lstStyle>
            <a:lvl1pPr>
              <a:defRPr cap="all" baseline="0">
                <a:solidFill>
                  <a:srgbClr val="F24F00"/>
                </a:solidFill>
              </a:defRPr>
            </a:lvl1pPr>
          </a:lstStyle>
          <a:p>
            <a:r>
              <a:rPr lang="cs-CZ"/>
              <a:t>KLIKNUTÍM VLOŽÍTE NADPIS SNÍMKU </a:t>
            </a:r>
            <a:br>
              <a:rPr lang="cs-CZ"/>
            </a:br>
            <a:r>
              <a:rPr lang="cs-CZ"/>
              <a:t>(VARIANTA ŠABLONY UPRAVENÁ PRO DELŠÍ </a:t>
            </a:r>
            <a:br>
              <a:rPr lang="cs-CZ"/>
            </a:br>
            <a:r>
              <a:rPr lang="cs-CZ"/>
              <a:t>– TŘÍŘÁDKOVÝ NADPIS)</a:t>
            </a:r>
            <a:endParaRPr lang="cs-CZ" dirty="0"/>
          </a:p>
        </p:txBody>
      </p:sp>
    </p:spTree>
    <p:extLst>
      <p:ext uri="{BB962C8B-B14F-4D97-AF65-F5344CB8AC3E}">
        <p14:creationId xmlns:p14="http://schemas.microsoft.com/office/powerpoint/2010/main" val="177936983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obsah – elektřina">
    <p:spTree>
      <p:nvGrpSpPr>
        <p:cNvPr id="1" name=""/>
        <p:cNvGrpSpPr/>
        <p:nvPr/>
      </p:nvGrpSpPr>
      <p:grpSpPr>
        <a:xfrm>
          <a:off x="0" y="0"/>
          <a:ext cx="0" cy="0"/>
          <a:chOff x="0" y="0"/>
          <a:chExt cx="0" cy="0"/>
        </a:xfrm>
      </p:grpSpPr>
      <p:grpSp>
        <p:nvGrpSpPr>
          <p:cNvPr id="13" name="Skupina 12"/>
          <p:cNvGrpSpPr/>
          <p:nvPr userDrawn="1"/>
        </p:nvGrpSpPr>
        <p:grpSpPr>
          <a:xfrm>
            <a:off x="504000" y="5821714"/>
            <a:ext cx="8595601" cy="803681"/>
            <a:chOff x="460708" y="5540262"/>
            <a:chExt cx="8196275" cy="766344"/>
          </a:xfrm>
          <a:solidFill>
            <a:schemeClr val="accent1"/>
          </a:solidFill>
        </p:grpSpPr>
        <p:sp>
          <p:nvSpPr>
            <p:cNvPr id="10" name="Freeform 6"/>
            <p:cNvSpPr>
              <a:spLocks noEditPoints="1"/>
            </p:cNvSpPr>
            <p:nvPr userDrawn="1"/>
          </p:nvSpPr>
          <p:spPr bwMode="auto">
            <a:xfrm>
              <a:off x="7211238" y="5540262"/>
              <a:ext cx="1445745" cy="766344"/>
            </a:xfrm>
            <a:custGeom>
              <a:avLst/>
              <a:gdLst>
                <a:gd name="T0" fmla="*/ 3414 w 3493"/>
                <a:gd name="T1" fmla="*/ 1229 h 1852"/>
                <a:gd name="T2" fmla="*/ 3471 w 3493"/>
                <a:gd name="T3" fmla="*/ 1264 h 1852"/>
                <a:gd name="T4" fmla="*/ 3493 w 3493"/>
                <a:gd name="T5" fmla="*/ 1328 h 1852"/>
                <a:gd name="T6" fmla="*/ 3471 w 3493"/>
                <a:gd name="T7" fmla="*/ 1390 h 1852"/>
                <a:gd name="T8" fmla="*/ 3414 w 3493"/>
                <a:gd name="T9" fmla="*/ 1425 h 1852"/>
                <a:gd name="T10" fmla="*/ 2837 w 3493"/>
                <a:gd name="T11" fmla="*/ 1227 h 1852"/>
                <a:gd name="T12" fmla="*/ 3414 w 3493"/>
                <a:gd name="T13" fmla="*/ 427 h 1852"/>
                <a:gd name="T14" fmla="*/ 3471 w 3493"/>
                <a:gd name="T15" fmla="*/ 462 h 1852"/>
                <a:gd name="T16" fmla="*/ 3493 w 3493"/>
                <a:gd name="T17" fmla="*/ 526 h 1852"/>
                <a:gd name="T18" fmla="*/ 3471 w 3493"/>
                <a:gd name="T19" fmla="*/ 588 h 1852"/>
                <a:gd name="T20" fmla="*/ 3414 w 3493"/>
                <a:gd name="T21" fmla="*/ 623 h 1852"/>
                <a:gd name="T22" fmla="*/ 2837 w 3493"/>
                <a:gd name="T23" fmla="*/ 425 h 1852"/>
                <a:gd name="T24" fmla="*/ 2748 w 3493"/>
                <a:gd name="T25" fmla="*/ 1852 h 1852"/>
                <a:gd name="T26" fmla="*/ 2474 w 3493"/>
                <a:gd name="T27" fmla="*/ 1744 h 1852"/>
                <a:gd name="T28" fmla="*/ 2447 w 3493"/>
                <a:gd name="T29" fmla="*/ 1688 h 1852"/>
                <a:gd name="T30" fmla="*/ 2385 w 3493"/>
                <a:gd name="T31" fmla="*/ 1655 h 1852"/>
                <a:gd name="T32" fmla="*/ 2261 w 3493"/>
                <a:gd name="T33" fmla="*/ 1635 h 1852"/>
                <a:gd name="T34" fmla="*/ 2087 w 3493"/>
                <a:gd name="T35" fmla="*/ 1612 h 1852"/>
                <a:gd name="T36" fmla="*/ 1909 w 3493"/>
                <a:gd name="T37" fmla="*/ 1587 h 1852"/>
                <a:gd name="T38" fmla="*/ 1761 w 3493"/>
                <a:gd name="T39" fmla="*/ 1568 h 1852"/>
                <a:gd name="T40" fmla="*/ 1622 w 3493"/>
                <a:gd name="T41" fmla="*/ 1543 h 1852"/>
                <a:gd name="T42" fmla="*/ 1525 w 3493"/>
                <a:gd name="T43" fmla="*/ 1506 h 1852"/>
                <a:gd name="T44" fmla="*/ 1455 w 3493"/>
                <a:gd name="T45" fmla="*/ 1454 h 1852"/>
                <a:gd name="T46" fmla="*/ 1391 w 3493"/>
                <a:gd name="T47" fmla="*/ 1382 h 1852"/>
                <a:gd name="T48" fmla="*/ 1348 w 3493"/>
                <a:gd name="T49" fmla="*/ 1312 h 1852"/>
                <a:gd name="T50" fmla="*/ 1302 w 3493"/>
                <a:gd name="T51" fmla="*/ 1228 h 1852"/>
                <a:gd name="T52" fmla="*/ 1249 w 3493"/>
                <a:gd name="T53" fmla="*/ 1144 h 1852"/>
                <a:gd name="T54" fmla="*/ 1184 w 3493"/>
                <a:gd name="T55" fmla="*/ 1073 h 1852"/>
                <a:gd name="T56" fmla="*/ 1101 w 3493"/>
                <a:gd name="T57" fmla="*/ 1028 h 1852"/>
                <a:gd name="T58" fmla="*/ 0 w 3493"/>
                <a:gd name="T59" fmla="*/ 1018 h 1852"/>
                <a:gd name="T60" fmla="*/ 1068 w 3493"/>
                <a:gd name="T61" fmla="*/ 832 h 1852"/>
                <a:gd name="T62" fmla="*/ 1159 w 3493"/>
                <a:gd name="T63" fmla="*/ 798 h 1852"/>
                <a:gd name="T64" fmla="*/ 1229 w 3493"/>
                <a:gd name="T65" fmla="*/ 734 h 1852"/>
                <a:gd name="T66" fmla="*/ 1285 w 3493"/>
                <a:gd name="T67" fmla="*/ 653 h 1852"/>
                <a:gd name="T68" fmla="*/ 1333 w 3493"/>
                <a:gd name="T69" fmla="*/ 568 h 1852"/>
                <a:gd name="T70" fmla="*/ 1376 w 3493"/>
                <a:gd name="T71" fmla="*/ 492 h 1852"/>
                <a:gd name="T72" fmla="*/ 1433 w 3493"/>
                <a:gd name="T73" fmla="*/ 421 h 1852"/>
                <a:gd name="T74" fmla="*/ 1500 w 3493"/>
                <a:gd name="T75" fmla="*/ 362 h 1852"/>
                <a:gd name="T76" fmla="*/ 1586 w 3493"/>
                <a:gd name="T77" fmla="*/ 321 h 1852"/>
                <a:gd name="T78" fmla="*/ 1708 w 3493"/>
                <a:gd name="T79" fmla="*/ 293 h 1852"/>
                <a:gd name="T80" fmla="*/ 1854 w 3493"/>
                <a:gd name="T81" fmla="*/ 272 h 1852"/>
                <a:gd name="T82" fmla="*/ 2027 w 3493"/>
                <a:gd name="T83" fmla="*/ 249 h 1852"/>
                <a:gd name="T84" fmla="*/ 2206 w 3493"/>
                <a:gd name="T85" fmla="*/ 225 h 1852"/>
                <a:gd name="T86" fmla="*/ 2355 w 3493"/>
                <a:gd name="T87" fmla="*/ 204 h 1852"/>
                <a:gd name="T88" fmla="*/ 2431 w 3493"/>
                <a:gd name="T89" fmla="*/ 178 h 1852"/>
                <a:gd name="T90" fmla="*/ 2468 w 3493"/>
                <a:gd name="T91" fmla="*/ 129 h 1852"/>
                <a:gd name="T92" fmla="*/ 2475 w 3493"/>
                <a:gd name="T93" fmla="*/ 0 h 18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3493" h="1852">
                  <a:moveTo>
                    <a:pt x="2837" y="1227"/>
                  </a:moveTo>
                  <a:lnTo>
                    <a:pt x="3392" y="1227"/>
                  </a:lnTo>
                  <a:lnTo>
                    <a:pt x="3414" y="1229"/>
                  </a:lnTo>
                  <a:lnTo>
                    <a:pt x="3436" y="1236"/>
                  </a:lnTo>
                  <a:lnTo>
                    <a:pt x="3455" y="1248"/>
                  </a:lnTo>
                  <a:lnTo>
                    <a:pt x="3471" y="1264"/>
                  </a:lnTo>
                  <a:lnTo>
                    <a:pt x="3482" y="1283"/>
                  </a:lnTo>
                  <a:lnTo>
                    <a:pt x="3490" y="1304"/>
                  </a:lnTo>
                  <a:lnTo>
                    <a:pt x="3493" y="1328"/>
                  </a:lnTo>
                  <a:lnTo>
                    <a:pt x="3490" y="1350"/>
                  </a:lnTo>
                  <a:lnTo>
                    <a:pt x="3482" y="1371"/>
                  </a:lnTo>
                  <a:lnTo>
                    <a:pt x="3471" y="1390"/>
                  </a:lnTo>
                  <a:lnTo>
                    <a:pt x="3455" y="1406"/>
                  </a:lnTo>
                  <a:lnTo>
                    <a:pt x="3436" y="1418"/>
                  </a:lnTo>
                  <a:lnTo>
                    <a:pt x="3414" y="1425"/>
                  </a:lnTo>
                  <a:lnTo>
                    <a:pt x="3392" y="1428"/>
                  </a:lnTo>
                  <a:lnTo>
                    <a:pt x="2837" y="1428"/>
                  </a:lnTo>
                  <a:lnTo>
                    <a:pt x="2837" y="1227"/>
                  </a:lnTo>
                  <a:close/>
                  <a:moveTo>
                    <a:pt x="2837" y="425"/>
                  </a:moveTo>
                  <a:lnTo>
                    <a:pt x="3392" y="425"/>
                  </a:lnTo>
                  <a:lnTo>
                    <a:pt x="3414" y="427"/>
                  </a:lnTo>
                  <a:lnTo>
                    <a:pt x="3436" y="434"/>
                  </a:lnTo>
                  <a:lnTo>
                    <a:pt x="3455" y="446"/>
                  </a:lnTo>
                  <a:lnTo>
                    <a:pt x="3471" y="462"/>
                  </a:lnTo>
                  <a:lnTo>
                    <a:pt x="3482" y="481"/>
                  </a:lnTo>
                  <a:lnTo>
                    <a:pt x="3490" y="502"/>
                  </a:lnTo>
                  <a:lnTo>
                    <a:pt x="3493" y="526"/>
                  </a:lnTo>
                  <a:lnTo>
                    <a:pt x="3490" y="548"/>
                  </a:lnTo>
                  <a:lnTo>
                    <a:pt x="3482" y="569"/>
                  </a:lnTo>
                  <a:lnTo>
                    <a:pt x="3471" y="588"/>
                  </a:lnTo>
                  <a:lnTo>
                    <a:pt x="3455" y="604"/>
                  </a:lnTo>
                  <a:lnTo>
                    <a:pt x="3436" y="616"/>
                  </a:lnTo>
                  <a:lnTo>
                    <a:pt x="3414" y="623"/>
                  </a:lnTo>
                  <a:lnTo>
                    <a:pt x="3392" y="626"/>
                  </a:lnTo>
                  <a:lnTo>
                    <a:pt x="2837" y="626"/>
                  </a:lnTo>
                  <a:lnTo>
                    <a:pt x="2837" y="425"/>
                  </a:lnTo>
                  <a:close/>
                  <a:moveTo>
                    <a:pt x="2475" y="0"/>
                  </a:moveTo>
                  <a:lnTo>
                    <a:pt x="2748" y="0"/>
                  </a:lnTo>
                  <a:lnTo>
                    <a:pt x="2748" y="1852"/>
                  </a:lnTo>
                  <a:lnTo>
                    <a:pt x="2475" y="1852"/>
                  </a:lnTo>
                  <a:lnTo>
                    <a:pt x="2475" y="1768"/>
                  </a:lnTo>
                  <a:lnTo>
                    <a:pt x="2474" y="1744"/>
                  </a:lnTo>
                  <a:lnTo>
                    <a:pt x="2468" y="1723"/>
                  </a:lnTo>
                  <a:lnTo>
                    <a:pt x="2460" y="1705"/>
                  </a:lnTo>
                  <a:lnTo>
                    <a:pt x="2447" y="1688"/>
                  </a:lnTo>
                  <a:lnTo>
                    <a:pt x="2431" y="1674"/>
                  </a:lnTo>
                  <a:lnTo>
                    <a:pt x="2410" y="1663"/>
                  </a:lnTo>
                  <a:lnTo>
                    <a:pt x="2385" y="1655"/>
                  </a:lnTo>
                  <a:lnTo>
                    <a:pt x="2355" y="1649"/>
                  </a:lnTo>
                  <a:lnTo>
                    <a:pt x="2311" y="1642"/>
                  </a:lnTo>
                  <a:lnTo>
                    <a:pt x="2261" y="1635"/>
                  </a:lnTo>
                  <a:lnTo>
                    <a:pt x="2206" y="1627"/>
                  </a:lnTo>
                  <a:lnTo>
                    <a:pt x="2147" y="1620"/>
                  </a:lnTo>
                  <a:lnTo>
                    <a:pt x="2087" y="1612"/>
                  </a:lnTo>
                  <a:lnTo>
                    <a:pt x="2027" y="1603"/>
                  </a:lnTo>
                  <a:lnTo>
                    <a:pt x="1967" y="1596"/>
                  </a:lnTo>
                  <a:lnTo>
                    <a:pt x="1909" y="1587"/>
                  </a:lnTo>
                  <a:lnTo>
                    <a:pt x="1854" y="1581"/>
                  </a:lnTo>
                  <a:lnTo>
                    <a:pt x="1804" y="1573"/>
                  </a:lnTo>
                  <a:lnTo>
                    <a:pt x="1761" y="1568"/>
                  </a:lnTo>
                  <a:lnTo>
                    <a:pt x="1708" y="1561"/>
                  </a:lnTo>
                  <a:lnTo>
                    <a:pt x="1662" y="1552"/>
                  </a:lnTo>
                  <a:lnTo>
                    <a:pt x="1622" y="1543"/>
                  </a:lnTo>
                  <a:lnTo>
                    <a:pt x="1586" y="1532"/>
                  </a:lnTo>
                  <a:lnTo>
                    <a:pt x="1554" y="1519"/>
                  </a:lnTo>
                  <a:lnTo>
                    <a:pt x="1525" y="1506"/>
                  </a:lnTo>
                  <a:lnTo>
                    <a:pt x="1500" y="1491"/>
                  </a:lnTo>
                  <a:lnTo>
                    <a:pt x="1477" y="1473"/>
                  </a:lnTo>
                  <a:lnTo>
                    <a:pt x="1455" y="1454"/>
                  </a:lnTo>
                  <a:lnTo>
                    <a:pt x="1433" y="1432"/>
                  </a:lnTo>
                  <a:lnTo>
                    <a:pt x="1413" y="1408"/>
                  </a:lnTo>
                  <a:lnTo>
                    <a:pt x="1391" y="1382"/>
                  </a:lnTo>
                  <a:lnTo>
                    <a:pt x="1376" y="1360"/>
                  </a:lnTo>
                  <a:lnTo>
                    <a:pt x="1361" y="1337"/>
                  </a:lnTo>
                  <a:lnTo>
                    <a:pt x="1348" y="1312"/>
                  </a:lnTo>
                  <a:lnTo>
                    <a:pt x="1333" y="1284"/>
                  </a:lnTo>
                  <a:lnTo>
                    <a:pt x="1317" y="1257"/>
                  </a:lnTo>
                  <a:lnTo>
                    <a:pt x="1302" y="1228"/>
                  </a:lnTo>
                  <a:lnTo>
                    <a:pt x="1285" y="1199"/>
                  </a:lnTo>
                  <a:lnTo>
                    <a:pt x="1268" y="1172"/>
                  </a:lnTo>
                  <a:lnTo>
                    <a:pt x="1249" y="1144"/>
                  </a:lnTo>
                  <a:lnTo>
                    <a:pt x="1229" y="1119"/>
                  </a:lnTo>
                  <a:lnTo>
                    <a:pt x="1208" y="1095"/>
                  </a:lnTo>
                  <a:lnTo>
                    <a:pt x="1184" y="1073"/>
                  </a:lnTo>
                  <a:lnTo>
                    <a:pt x="1159" y="1054"/>
                  </a:lnTo>
                  <a:lnTo>
                    <a:pt x="1131" y="1039"/>
                  </a:lnTo>
                  <a:lnTo>
                    <a:pt x="1101" y="1028"/>
                  </a:lnTo>
                  <a:lnTo>
                    <a:pt x="1068" y="1020"/>
                  </a:lnTo>
                  <a:lnTo>
                    <a:pt x="1032" y="1018"/>
                  </a:lnTo>
                  <a:lnTo>
                    <a:pt x="0" y="1018"/>
                  </a:lnTo>
                  <a:lnTo>
                    <a:pt x="0" y="835"/>
                  </a:lnTo>
                  <a:lnTo>
                    <a:pt x="1032" y="835"/>
                  </a:lnTo>
                  <a:lnTo>
                    <a:pt x="1068" y="832"/>
                  </a:lnTo>
                  <a:lnTo>
                    <a:pt x="1101" y="824"/>
                  </a:lnTo>
                  <a:lnTo>
                    <a:pt x="1131" y="813"/>
                  </a:lnTo>
                  <a:lnTo>
                    <a:pt x="1159" y="798"/>
                  </a:lnTo>
                  <a:lnTo>
                    <a:pt x="1184" y="779"/>
                  </a:lnTo>
                  <a:lnTo>
                    <a:pt x="1208" y="758"/>
                  </a:lnTo>
                  <a:lnTo>
                    <a:pt x="1229" y="734"/>
                  </a:lnTo>
                  <a:lnTo>
                    <a:pt x="1249" y="708"/>
                  </a:lnTo>
                  <a:lnTo>
                    <a:pt x="1268" y="681"/>
                  </a:lnTo>
                  <a:lnTo>
                    <a:pt x="1285" y="653"/>
                  </a:lnTo>
                  <a:lnTo>
                    <a:pt x="1302" y="624"/>
                  </a:lnTo>
                  <a:lnTo>
                    <a:pt x="1317" y="596"/>
                  </a:lnTo>
                  <a:lnTo>
                    <a:pt x="1333" y="568"/>
                  </a:lnTo>
                  <a:lnTo>
                    <a:pt x="1348" y="541"/>
                  </a:lnTo>
                  <a:lnTo>
                    <a:pt x="1361" y="516"/>
                  </a:lnTo>
                  <a:lnTo>
                    <a:pt x="1376" y="492"/>
                  </a:lnTo>
                  <a:lnTo>
                    <a:pt x="1391" y="471"/>
                  </a:lnTo>
                  <a:lnTo>
                    <a:pt x="1413" y="444"/>
                  </a:lnTo>
                  <a:lnTo>
                    <a:pt x="1433" y="421"/>
                  </a:lnTo>
                  <a:lnTo>
                    <a:pt x="1455" y="398"/>
                  </a:lnTo>
                  <a:lnTo>
                    <a:pt x="1477" y="379"/>
                  </a:lnTo>
                  <a:lnTo>
                    <a:pt x="1500" y="362"/>
                  </a:lnTo>
                  <a:lnTo>
                    <a:pt x="1525" y="347"/>
                  </a:lnTo>
                  <a:lnTo>
                    <a:pt x="1554" y="333"/>
                  </a:lnTo>
                  <a:lnTo>
                    <a:pt x="1586" y="321"/>
                  </a:lnTo>
                  <a:lnTo>
                    <a:pt x="1622" y="311"/>
                  </a:lnTo>
                  <a:lnTo>
                    <a:pt x="1662" y="301"/>
                  </a:lnTo>
                  <a:lnTo>
                    <a:pt x="1708" y="293"/>
                  </a:lnTo>
                  <a:lnTo>
                    <a:pt x="1761" y="285"/>
                  </a:lnTo>
                  <a:lnTo>
                    <a:pt x="1804" y="279"/>
                  </a:lnTo>
                  <a:lnTo>
                    <a:pt x="1854" y="272"/>
                  </a:lnTo>
                  <a:lnTo>
                    <a:pt x="1909" y="265"/>
                  </a:lnTo>
                  <a:lnTo>
                    <a:pt x="1967" y="258"/>
                  </a:lnTo>
                  <a:lnTo>
                    <a:pt x="2027" y="249"/>
                  </a:lnTo>
                  <a:lnTo>
                    <a:pt x="2087" y="241"/>
                  </a:lnTo>
                  <a:lnTo>
                    <a:pt x="2147" y="233"/>
                  </a:lnTo>
                  <a:lnTo>
                    <a:pt x="2206" y="225"/>
                  </a:lnTo>
                  <a:lnTo>
                    <a:pt x="2261" y="217"/>
                  </a:lnTo>
                  <a:lnTo>
                    <a:pt x="2311" y="210"/>
                  </a:lnTo>
                  <a:lnTo>
                    <a:pt x="2355" y="204"/>
                  </a:lnTo>
                  <a:lnTo>
                    <a:pt x="2385" y="198"/>
                  </a:lnTo>
                  <a:lnTo>
                    <a:pt x="2410" y="190"/>
                  </a:lnTo>
                  <a:lnTo>
                    <a:pt x="2431" y="178"/>
                  </a:lnTo>
                  <a:lnTo>
                    <a:pt x="2447" y="164"/>
                  </a:lnTo>
                  <a:lnTo>
                    <a:pt x="2460" y="148"/>
                  </a:lnTo>
                  <a:lnTo>
                    <a:pt x="2468" y="129"/>
                  </a:lnTo>
                  <a:lnTo>
                    <a:pt x="2474" y="108"/>
                  </a:lnTo>
                  <a:lnTo>
                    <a:pt x="2475" y="85"/>
                  </a:lnTo>
                  <a:lnTo>
                    <a:pt x="2475" y="0"/>
                  </a:lnTo>
                  <a:close/>
                </a:path>
              </a:pathLst>
            </a:custGeom>
            <a:grpFill/>
            <a:ln w="0">
              <a:noFill/>
              <a:prstDash val="solid"/>
              <a:round/>
              <a:headEnd/>
              <a:tailEnd/>
            </a:ln>
            <a:effectLst/>
          </p:spPr>
          <p:txBody>
            <a:bodyPr vert="horz" wrap="square" lIns="91440" tIns="45720" rIns="91440" bIns="45720" numCol="1" anchor="t" anchorCtr="0" compatLnSpc="1">
              <a:prstTxWarp prst="textNoShape">
                <a:avLst/>
              </a:prstTxWarp>
            </a:bodyPr>
            <a:lstStyle/>
            <a:p>
              <a:pPr>
                <a:buClr>
                  <a:srgbClr val="F24F00"/>
                </a:buClr>
              </a:pPr>
              <a:endParaRPr lang="cs-CZ">
                <a:solidFill>
                  <a:srgbClr val="000000"/>
                </a:solidFill>
              </a:endParaRPr>
            </a:p>
          </p:txBody>
        </p:sp>
        <p:sp>
          <p:nvSpPr>
            <p:cNvPr id="11" name="Obdélník 10"/>
            <p:cNvSpPr/>
            <p:nvPr userDrawn="1"/>
          </p:nvSpPr>
          <p:spPr bwMode="auto">
            <a:xfrm>
              <a:off x="460708" y="5885444"/>
              <a:ext cx="7318228" cy="78624"/>
            </a:xfrm>
            <a:prstGeom prst="rect">
              <a:avLst/>
            </a:prstGeom>
            <a:grpFill/>
            <a:ln w="12700" cap="flat" cmpd="sng" algn="ctr">
              <a:noFill/>
              <a:prstDash val="solid"/>
              <a:round/>
              <a:headEnd type="none" w="med" len="med"/>
              <a:tailEnd type="none" w="med" len="med"/>
            </a:ln>
            <a:effectLst/>
          </p:spPr>
          <p:txBody>
            <a:bodyPr vert="horz" wrap="none" lIns="78762" tIns="39382" rIns="78762" bIns="39382" numCol="1" rtlCol="0" anchor="ctr" anchorCtr="0" compatLnSpc="1">
              <a:prstTxWarp prst="textNoShape">
                <a:avLst/>
              </a:prstTxWarp>
            </a:bodyPr>
            <a:lstStyle/>
            <a:p>
              <a:pPr defTabSz="652463">
                <a:buClr>
                  <a:srgbClr val="F24F00"/>
                </a:buClr>
              </a:pPr>
              <a:endParaRPr lang="cs-CZ" sz="1400">
                <a:solidFill>
                  <a:srgbClr val="000000"/>
                </a:solidFill>
              </a:endParaRPr>
            </a:p>
          </p:txBody>
        </p:sp>
      </p:grpSp>
      <p:sp>
        <p:nvSpPr>
          <p:cNvPr id="2" name="Title 1"/>
          <p:cNvSpPr>
            <a:spLocks noGrp="1"/>
          </p:cNvSpPr>
          <p:nvPr>
            <p:ph type="title" hasCustomPrompt="1"/>
          </p:nvPr>
        </p:nvSpPr>
        <p:spPr>
          <a:xfrm>
            <a:off x="504001" y="437652"/>
            <a:ext cx="8136762" cy="846386"/>
          </a:xfrm>
        </p:spPr>
        <p:txBody>
          <a:bodyPr/>
          <a:lstStyle>
            <a:lvl1pPr>
              <a:defRPr baseline="0">
                <a:solidFill>
                  <a:srgbClr val="F24F00"/>
                </a:solidFill>
              </a:defRPr>
            </a:lvl1pPr>
          </a:lstStyle>
          <a:p>
            <a:r>
              <a:rPr lang="cs-CZ" dirty="0"/>
              <a:t>KLIKNUTÍM VLOŽÍTE NADPIS </a:t>
            </a:r>
            <a:r>
              <a:rPr lang="cs-CZ"/>
              <a:t>SNÍMKU – ELEKTŘINA</a:t>
            </a:r>
            <a:br>
              <a:rPr lang="cs-CZ"/>
            </a:br>
            <a:r>
              <a:rPr lang="cs-CZ"/>
              <a:t>(varianta DVOUŘádkový nadpis)</a:t>
            </a:r>
            <a:endParaRPr lang="cs-CZ" dirty="0"/>
          </a:p>
        </p:txBody>
      </p:sp>
      <p:sp>
        <p:nvSpPr>
          <p:cNvPr id="3" name="Content Placeholder 2"/>
          <p:cNvSpPr>
            <a:spLocks noGrp="1"/>
          </p:cNvSpPr>
          <p:nvPr>
            <p:ph idx="1" hasCustomPrompt="1"/>
          </p:nvPr>
        </p:nvSpPr>
        <p:spPr>
          <a:xfrm>
            <a:off x="504000" y="1692000"/>
            <a:ext cx="8136000" cy="3942645"/>
          </a:xfrm>
        </p:spPr>
        <p:txBody>
          <a:bodyPr/>
          <a:lstStyle>
            <a:lvl1pPr>
              <a:defRPr/>
            </a:lvl1pPr>
            <a:lvl2pPr>
              <a:buClr>
                <a:srgbClr val="F24F00"/>
              </a:buClr>
              <a:defRPr/>
            </a:lvl2pPr>
            <a:lvl3pPr>
              <a:buClr>
                <a:srgbClr val="C8C8C8"/>
              </a:buClr>
              <a:defRPr/>
            </a:lvl3pPr>
          </a:lstStyle>
          <a:p>
            <a:pPr lvl="0"/>
            <a:r>
              <a:rPr lang="cs-CZ" dirty="0"/>
              <a:t>Po kliknutí můžete vložit text. </a:t>
            </a:r>
            <a:br>
              <a:rPr lang="cs-CZ" dirty="0"/>
            </a:br>
            <a:r>
              <a:rPr lang="cs-CZ" noProof="0" dirty="0"/>
              <a:t>Vzorovou</a:t>
            </a:r>
            <a:r>
              <a:rPr lang="en-US" dirty="0"/>
              <a:t> </a:t>
            </a:r>
            <a:r>
              <a:rPr lang="cs-CZ" noProof="0" dirty="0"/>
              <a:t>prezentaci si můžete otevřít ze složky „Moje šablony“. </a:t>
            </a:r>
            <a:br>
              <a:rPr lang="cs-CZ" noProof="0" dirty="0"/>
            </a:br>
            <a:r>
              <a:rPr lang="cs-CZ" noProof="0" dirty="0"/>
              <a:t>Vzhled stránky můžete přepnout pomocí volby „Rozložení“.</a:t>
            </a:r>
          </a:p>
          <a:p>
            <a:pPr lvl="1"/>
            <a:r>
              <a:rPr lang="cs-CZ" dirty="0"/>
              <a:t>odrážka první úrovně</a:t>
            </a:r>
            <a:endParaRPr lang="en-US" dirty="0"/>
          </a:p>
          <a:p>
            <a:pPr lvl="2"/>
            <a:r>
              <a:rPr lang="cs-CZ" dirty="0"/>
              <a:t>druhá úroveň</a:t>
            </a:r>
            <a:endParaRPr lang="en-US" dirty="0"/>
          </a:p>
          <a:p>
            <a:pPr lvl="3"/>
            <a:r>
              <a:rPr lang="cs-CZ" dirty="0"/>
              <a:t>třetí úroveň</a:t>
            </a:r>
            <a:endParaRPr lang="en-US" dirty="0"/>
          </a:p>
          <a:p>
            <a:pPr lvl="4"/>
            <a:r>
              <a:rPr lang="cs-CZ" dirty="0"/>
              <a:t>čtvrtá úroveň</a:t>
            </a:r>
          </a:p>
        </p:txBody>
      </p:sp>
      <p:sp>
        <p:nvSpPr>
          <p:cNvPr id="4" name="Slide Number Placeholder 3"/>
          <p:cNvSpPr>
            <a:spLocks noGrp="1"/>
          </p:cNvSpPr>
          <p:nvPr>
            <p:ph type="sldNum" sz="quarter" idx="10"/>
          </p:nvPr>
        </p:nvSpPr>
        <p:spPr/>
        <p:txBody>
          <a:bodyPr/>
          <a:lstStyle>
            <a:lvl1pPr>
              <a:defRPr/>
            </a:lvl1pPr>
          </a:lstStyle>
          <a:p>
            <a:fld id="{569EC6D3-E5AC-407E-ABD5-BD9CA53279C2}" type="slidenum">
              <a:rPr lang="cs-CZ">
                <a:solidFill>
                  <a:srgbClr val="F24F00"/>
                </a:solidFill>
              </a:rPr>
              <a:pPr/>
              <a:t>‹#›</a:t>
            </a:fld>
            <a:endParaRPr lang="cs-CZ">
              <a:solidFill>
                <a:srgbClr val="F24F00"/>
              </a:solidFill>
            </a:endParaRPr>
          </a:p>
        </p:txBody>
      </p:sp>
      <p:cxnSp>
        <p:nvCxnSpPr>
          <p:cNvPr id="5" name="Straight Connector 4"/>
          <p:cNvCxnSpPr/>
          <p:nvPr userDrawn="1"/>
        </p:nvCxnSpPr>
        <p:spPr bwMode="auto">
          <a:xfrm>
            <a:off x="504000" y="1368000"/>
            <a:ext cx="8136763" cy="0"/>
          </a:xfrm>
          <a:prstGeom prst="line">
            <a:avLst/>
          </a:prstGeom>
          <a:solidFill>
            <a:schemeClr val="accent1"/>
          </a:solidFill>
          <a:ln w="6350" cap="flat" cmpd="sng" algn="ctr">
            <a:solidFill>
              <a:srgbClr val="C8C8C8"/>
            </a:solidFill>
            <a:prstDash val="solid"/>
            <a:round/>
            <a:headEnd type="none" w="med" len="med"/>
            <a:tailEnd type="none" w="med" len="med"/>
          </a:ln>
          <a:effectLst/>
        </p:spPr>
      </p:cxnSp>
    </p:spTree>
    <p:extLst>
      <p:ext uri="{BB962C8B-B14F-4D97-AF65-F5344CB8AC3E}">
        <p14:creationId xmlns:p14="http://schemas.microsoft.com/office/powerpoint/2010/main" val="1078176489"/>
      </p:ext>
    </p:extLst>
  </p:cSld>
  <p:clrMapOvr>
    <a:masterClrMapping/>
  </p:clrMapOvr>
  <p:extLst mod="1">
    <p:ext uri="{DCECCB84-F9BA-43D5-87BE-67443E8EF086}">
      <p15:sldGuideLst xmlns:p15="http://schemas.microsoft.com/office/powerpoint/2012/main">
        <p15:guide id="1" orient="horz" pos="527" userDrawn="1">
          <p15:clr>
            <a:srgbClr val="FBAE40"/>
          </p15:clr>
        </p15:guide>
        <p15:guide id="2" pos="2880" userDrawn="1">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dva sloupce">
    <p:spTree>
      <p:nvGrpSpPr>
        <p:cNvPr id="1" name=""/>
        <p:cNvGrpSpPr/>
        <p:nvPr/>
      </p:nvGrpSpPr>
      <p:grpSpPr>
        <a:xfrm>
          <a:off x="0" y="0"/>
          <a:ext cx="0" cy="0"/>
          <a:chOff x="0" y="0"/>
          <a:chExt cx="0" cy="0"/>
        </a:xfrm>
      </p:grpSpPr>
      <p:sp>
        <p:nvSpPr>
          <p:cNvPr id="5" name="Slide Number Placeholder 4"/>
          <p:cNvSpPr>
            <a:spLocks noGrp="1"/>
          </p:cNvSpPr>
          <p:nvPr>
            <p:ph type="sldNum" sz="quarter" idx="10"/>
          </p:nvPr>
        </p:nvSpPr>
        <p:spPr/>
        <p:txBody>
          <a:bodyPr/>
          <a:lstStyle>
            <a:lvl1pPr>
              <a:defRPr/>
            </a:lvl1pPr>
          </a:lstStyle>
          <a:p>
            <a:fld id="{60512F0B-4359-4EDB-808F-E507DA35F8EF}" type="slidenum">
              <a:rPr lang="cs-CZ">
                <a:solidFill>
                  <a:srgbClr val="F24F00"/>
                </a:solidFill>
              </a:rPr>
              <a:pPr/>
              <a:t>‹#›</a:t>
            </a:fld>
            <a:endParaRPr lang="cs-CZ">
              <a:solidFill>
                <a:srgbClr val="F24F00"/>
              </a:solidFill>
            </a:endParaRPr>
          </a:p>
        </p:txBody>
      </p:sp>
      <p:sp>
        <p:nvSpPr>
          <p:cNvPr id="6" name="Title 1"/>
          <p:cNvSpPr>
            <a:spLocks noGrp="1"/>
          </p:cNvSpPr>
          <p:nvPr>
            <p:ph type="title" hasCustomPrompt="1"/>
          </p:nvPr>
        </p:nvSpPr>
        <p:spPr>
          <a:xfrm>
            <a:off x="503999" y="436771"/>
            <a:ext cx="8136763" cy="846386"/>
          </a:xfrm>
        </p:spPr>
        <p:txBody>
          <a:bodyPr/>
          <a:lstStyle>
            <a:lvl1pPr>
              <a:defRPr baseline="0">
                <a:solidFill>
                  <a:srgbClr val="F24F00"/>
                </a:solidFill>
              </a:defRPr>
            </a:lvl1pPr>
          </a:lstStyle>
          <a:p>
            <a:r>
              <a:rPr lang="cs-CZ"/>
              <a:t>KLIKNUTÍM VLOŽÍTE NADPIS SNÍMKU </a:t>
            </a:r>
            <a:br>
              <a:rPr lang="cs-CZ"/>
            </a:br>
            <a:r>
              <a:rPr lang="cs-CZ"/>
              <a:t>(varianta DVOUŘádkový nadpis)</a:t>
            </a:r>
            <a:endParaRPr lang="cs-CZ" dirty="0"/>
          </a:p>
        </p:txBody>
      </p:sp>
      <p:sp>
        <p:nvSpPr>
          <p:cNvPr id="7" name="Content Placeholder 2"/>
          <p:cNvSpPr>
            <a:spLocks noGrp="1"/>
          </p:cNvSpPr>
          <p:nvPr>
            <p:ph idx="1"/>
          </p:nvPr>
        </p:nvSpPr>
        <p:spPr>
          <a:xfrm>
            <a:off x="504000" y="1692000"/>
            <a:ext cx="3888000" cy="4680000"/>
          </a:xfrm>
        </p:spPr>
        <p:txBody>
          <a:bodyPr/>
          <a:lstStyle>
            <a:lvl2pPr>
              <a:buClr>
                <a:srgbClr val="F24F00"/>
              </a:buClr>
              <a:defRPr/>
            </a:lvl2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9" name="Content Placeholder 2"/>
          <p:cNvSpPr>
            <a:spLocks noGrp="1"/>
          </p:cNvSpPr>
          <p:nvPr>
            <p:ph idx="11"/>
          </p:nvPr>
        </p:nvSpPr>
        <p:spPr>
          <a:xfrm>
            <a:off x="4752000" y="1692000"/>
            <a:ext cx="3888000" cy="4680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cxnSp>
        <p:nvCxnSpPr>
          <p:cNvPr id="10" name="Straight Connector 9"/>
          <p:cNvCxnSpPr/>
          <p:nvPr userDrawn="1"/>
        </p:nvCxnSpPr>
        <p:spPr bwMode="auto">
          <a:xfrm>
            <a:off x="504000" y="1368000"/>
            <a:ext cx="8136763" cy="0"/>
          </a:xfrm>
          <a:prstGeom prst="line">
            <a:avLst/>
          </a:prstGeom>
          <a:solidFill>
            <a:schemeClr val="accent1"/>
          </a:solidFill>
          <a:ln w="6350" cap="flat" cmpd="sng" algn="ctr">
            <a:solidFill>
              <a:srgbClr val="C8C8C8"/>
            </a:solidFill>
            <a:prstDash val="solid"/>
            <a:round/>
            <a:headEnd type="none" w="med" len="med"/>
            <a:tailEnd type="none" w="med" len="med"/>
          </a:ln>
          <a:effectLst/>
        </p:spPr>
      </p:cxnSp>
    </p:spTree>
    <p:extLst>
      <p:ext uri="{BB962C8B-B14F-4D97-AF65-F5344CB8AC3E}">
        <p14:creationId xmlns:p14="http://schemas.microsoft.com/office/powerpoint/2010/main" val="145996093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dva sloupce (třířádkový titulek)">
    <p:spTree>
      <p:nvGrpSpPr>
        <p:cNvPr id="1" name=""/>
        <p:cNvGrpSpPr/>
        <p:nvPr/>
      </p:nvGrpSpPr>
      <p:grpSpPr>
        <a:xfrm>
          <a:off x="0" y="0"/>
          <a:ext cx="0" cy="0"/>
          <a:chOff x="0" y="0"/>
          <a:chExt cx="0" cy="0"/>
        </a:xfrm>
      </p:grpSpPr>
      <p:sp>
        <p:nvSpPr>
          <p:cNvPr id="5" name="Slide Number Placeholder 4"/>
          <p:cNvSpPr>
            <a:spLocks noGrp="1"/>
          </p:cNvSpPr>
          <p:nvPr>
            <p:ph type="sldNum" sz="quarter" idx="10"/>
          </p:nvPr>
        </p:nvSpPr>
        <p:spPr/>
        <p:txBody>
          <a:bodyPr/>
          <a:lstStyle>
            <a:lvl1pPr>
              <a:defRPr/>
            </a:lvl1pPr>
          </a:lstStyle>
          <a:p>
            <a:fld id="{60512F0B-4359-4EDB-808F-E507DA35F8EF}" type="slidenum">
              <a:rPr lang="cs-CZ">
                <a:solidFill>
                  <a:srgbClr val="F24F00"/>
                </a:solidFill>
              </a:rPr>
              <a:pPr/>
              <a:t>‹#›</a:t>
            </a:fld>
            <a:endParaRPr lang="cs-CZ">
              <a:solidFill>
                <a:srgbClr val="F24F00"/>
              </a:solidFill>
            </a:endParaRPr>
          </a:p>
        </p:txBody>
      </p:sp>
      <p:sp>
        <p:nvSpPr>
          <p:cNvPr id="7" name="Content Placeholder 2"/>
          <p:cNvSpPr>
            <a:spLocks noGrp="1"/>
          </p:cNvSpPr>
          <p:nvPr>
            <p:ph idx="1"/>
          </p:nvPr>
        </p:nvSpPr>
        <p:spPr>
          <a:xfrm>
            <a:off x="504000" y="2116800"/>
            <a:ext cx="3888000" cy="4176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9" name="Content Placeholder 2"/>
          <p:cNvSpPr>
            <a:spLocks noGrp="1"/>
          </p:cNvSpPr>
          <p:nvPr>
            <p:ph idx="11"/>
          </p:nvPr>
        </p:nvSpPr>
        <p:spPr>
          <a:xfrm>
            <a:off x="4752000" y="2116800"/>
            <a:ext cx="3888000" cy="4176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cxnSp>
        <p:nvCxnSpPr>
          <p:cNvPr id="8" name="Straight Connector 7"/>
          <p:cNvCxnSpPr/>
          <p:nvPr userDrawn="1"/>
        </p:nvCxnSpPr>
        <p:spPr bwMode="auto">
          <a:xfrm>
            <a:off x="504000" y="1777575"/>
            <a:ext cx="8136763" cy="0"/>
          </a:xfrm>
          <a:prstGeom prst="line">
            <a:avLst/>
          </a:prstGeom>
          <a:solidFill>
            <a:schemeClr val="accent1"/>
          </a:solidFill>
          <a:ln w="6350" cap="flat" cmpd="sng" algn="ctr">
            <a:solidFill>
              <a:srgbClr val="C8C8C8"/>
            </a:solidFill>
            <a:prstDash val="solid"/>
            <a:round/>
            <a:headEnd type="none" w="med" len="med"/>
            <a:tailEnd type="none" w="med" len="med"/>
          </a:ln>
          <a:effectLst/>
        </p:spPr>
      </p:cxnSp>
      <p:sp>
        <p:nvSpPr>
          <p:cNvPr id="11" name="Title 1"/>
          <p:cNvSpPr>
            <a:spLocks noGrp="1"/>
          </p:cNvSpPr>
          <p:nvPr>
            <p:ph type="title" hasCustomPrompt="1"/>
          </p:nvPr>
        </p:nvSpPr>
        <p:spPr>
          <a:xfrm>
            <a:off x="503999" y="423020"/>
            <a:ext cx="8136763" cy="1269578"/>
          </a:xfrm>
        </p:spPr>
        <p:txBody>
          <a:bodyPr/>
          <a:lstStyle>
            <a:lvl1pPr>
              <a:defRPr baseline="0">
                <a:solidFill>
                  <a:srgbClr val="F24F00"/>
                </a:solidFill>
              </a:defRPr>
            </a:lvl1pPr>
          </a:lstStyle>
          <a:p>
            <a:r>
              <a:rPr lang="cs-CZ"/>
              <a:t>KLIKNUTÍM VLOŽÍTE NADPIS SNÍMKU </a:t>
            </a:r>
            <a:br>
              <a:rPr lang="cs-CZ"/>
            </a:br>
            <a:r>
              <a:rPr lang="cs-CZ"/>
              <a:t>(varianta šablony upravená pro delší </a:t>
            </a:r>
            <a:br>
              <a:rPr lang="cs-CZ"/>
            </a:br>
            <a:r>
              <a:rPr lang="cs-CZ"/>
              <a:t>– tříŘádkový nadpis)</a:t>
            </a:r>
            <a:endParaRPr lang="cs-CZ" dirty="0"/>
          </a:p>
        </p:txBody>
      </p:sp>
    </p:spTree>
    <p:extLst>
      <p:ext uri="{BB962C8B-B14F-4D97-AF65-F5344CB8AC3E}">
        <p14:creationId xmlns:p14="http://schemas.microsoft.com/office/powerpoint/2010/main" val="3285465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dva sloupce s mezititulkem">
    <p:spTree>
      <p:nvGrpSpPr>
        <p:cNvPr id="1" name=""/>
        <p:cNvGrpSpPr/>
        <p:nvPr/>
      </p:nvGrpSpPr>
      <p:grpSpPr>
        <a:xfrm>
          <a:off x="0" y="0"/>
          <a:ext cx="0" cy="0"/>
          <a:chOff x="0" y="0"/>
          <a:chExt cx="0" cy="0"/>
        </a:xfrm>
      </p:grpSpPr>
      <p:sp>
        <p:nvSpPr>
          <p:cNvPr id="5" name="Slide Number Placeholder 4"/>
          <p:cNvSpPr>
            <a:spLocks noGrp="1"/>
          </p:cNvSpPr>
          <p:nvPr>
            <p:ph type="sldNum" sz="quarter" idx="10"/>
          </p:nvPr>
        </p:nvSpPr>
        <p:spPr/>
        <p:txBody>
          <a:bodyPr/>
          <a:lstStyle>
            <a:lvl1pPr>
              <a:defRPr/>
            </a:lvl1pPr>
          </a:lstStyle>
          <a:p>
            <a:fld id="{60512F0B-4359-4EDB-808F-E507DA35F8EF}" type="slidenum">
              <a:rPr lang="cs-CZ">
                <a:solidFill>
                  <a:srgbClr val="F24F00"/>
                </a:solidFill>
              </a:rPr>
              <a:pPr/>
              <a:t>‹#›</a:t>
            </a:fld>
            <a:endParaRPr lang="cs-CZ">
              <a:solidFill>
                <a:srgbClr val="F24F00"/>
              </a:solidFill>
            </a:endParaRPr>
          </a:p>
        </p:txBody>
      </p:sp>
      <p:sp>
        <p:nvSpPr>
          <p:cNvPr id="6" name="Title 1"/>
          <p:cNvSpPr>
            <a:spLocks noGrp="1"/>
          </p:cNvSpPr>
          <p:nvPr>
            <p:ph type="title" hasCustomPrompt="1"/>
          </p:nvPr>
        </p:nvSpPr>
        <p:spPr>
          <a:xfrm>
            <a:off x="503999" y="436771"/>
            <a:ext cx="8136763" cy="846386"/>
          </a:xfrm>
        </p:spPr>
        <p:txBody>
          <a:bodyPr/>
          <a:lstStyle/>
          <a:p>
            <a:r>
              <a:rPr lang="cs-CZ"/>
              <a:t>KLIKNUTÍM VLOŽÍTE NADPIS SNÍMKU </a:t>
            </a:r>
            <a:br>
              <a:rPr lang="cs-CZ"/>
            </a:br>
            <a:r>
              <a:rPr lang="cs-CZ"/>
              <a:t>(varianta DVOUŘádkový nadpis)</a:t>
            </a:r>
            <a:endParaRPr lang="cs-CZ" dirty="0"/>
          </a:p>
        </p:txBody>
      </p:sp>
      <p:sp>
        <p:nvSpPr>
          <p:cNvPr id="7" name="Content Placeholder 2"/>
          <p:cNvSpPr>
            <a:spLocks noGrp="1"/>
          </p:cNvSpPr>
          <p:nvPr>
            <p:ph idx="1"/>
          </p:nvPr>
        </p:nvSpPr>
        <p:spPr>
          <a:xfrm>
            <a:off x="504000" y="2281178"/>
            <a:ext cx="3888000" cy="4008391"/>
          </a:xfrm>
        </p:spPr>
        <p:txBody>
          <a:bodyPr/>
          <a:lstStyle>
            <a:lvl2pPr marL="180975" indent="-179388">
              <a:defRPr/>
            </a:lvl2pPr>
            <a:lvl3pPr marL="361950" indent="-180975">
              <a:defRPr/>
            </a:lvl3pPr>
            <a:lvl4pPr marL="542925" indent="-180975">
              <a:defRPr/>
            </a:lvl4pPr>
            <a:lvl5pPr marL="628650" indent="-180975">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9" name="Content Placeholder 2"/>
          <p:cNvSpPr>
            <a:spLocks noGrp="1"/>
          </p:cNvSpPr>
          <p:nvPr>
            <p:ph idx="11"/>
          </p:nvPr>
        </p:nvSpPr>
        <p:spPr>
          <a:xfrm>
            <a:off x="4680000" y="2210401"/>
            <a:ext cx="3888000" cy="4084439"/>
          </a:xfrm>
          <a:solidFill>
            <a:srgbClr val="E6E6E6"/>
          </a:solidFill>
        </p:spPr>
        <p:txBody>
          <a:bodyPr lIns="144000" tIns="72000" rIns="144000" bIns="72000"/>
          <a:lstStyle>
            <a:lvl2pPr marL="180975" indent="-179388">
              <a:defRPr/>
            </a:lvl2pPr>
            <a:lvl3pPr marL="361950" indent="-180975">
              <a:defRPr/>
            </a:lvl3pPr>
            <a:lvl4pPr marL="542925" indent="-180975">
              <a:defRPr/>
            </a:lvl4pPr>
            <a:lvl5pPr marL="714375" indent="-171450">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cxnSp>
        <p:nvCxnSpPr>
          <p:cNvPr id="11" name="Straight Connector 10"/>
          <p:cNvCxnSpPr/>
          <p:nvPr userDrawn="1"/>
        </p:nvCxnSpPr>
        <p:spPr bwMode="auto">
          <a:xfrm>
            <a:off x="504000" y="1368000"/>
            <a:ext cx="8136763" cy="0"/>
          </a:xfrm>
          <a:prstGeom prst="line">
            <a:avLst/>
          </a:prstGeom>
          <a:solidFill>
            <a:schemeClr val="accent1"/>
          </a:solidFill>
          <a:ln w="6350" cap="flat" cmpd="sng" algn="ctr">
            <a:solidFill>
              <a:srgbClr val="C8C8C8"/>
            </a:solidFill>
            <a:prstDash val="solid"/>
            <a:round/>
            <a:headEnd type="none" w="med" len="med"/>
            <a:tailEnd type="none" w="med" len="med"/>
          </a:ln>
          <a:effectLst/>
        </p:spPr>
      </p:cxnSp>
      <p:sp>
        <p:nvSpPr>
          <p:cNvPr id="8" name="Text Placeholder 9"/>
          <p:cNvSpPr>
            <a:spLocks noGrp="1"/>
          </p:cNvSpPr>
          <p:nvPr>
            <p:ph type="body" sz="quarter" idx="12" hasCustomPrompt="1"/>
          </p:nvPr>
        </p:nvSpPr>
        <p:spPr>
          <a:xfrm>
            <a:off x="504002" y="1692001"/>
            <a:ext cx="3889375" cy="265177"/>
          </a:xfrm>
        </p:spPr>
        <p:txBody>
          <a:bodyPr/>
          <a:lstStyle>
            <a:lvl1pPr>
              <a:defRPr sz="2000" b="1"/>
            </a:lvl1pPr>
          </a:lstStyle>
          <a:p>
            <a:pPr lvl="0"/>
            <a:r>
              <a:rPr lang="cs-CZ" dirty="0"/>
              <a:t>Podtitulek</a:t>
            </a:r>
          </a:p>
        </p:txBody>
      </p:sp>
    </p:spTree>
    <p:extLst>
      <p:ext uri="{BB962C8B-B14F-4D97-AF65-F5344CB8AC3E}">
        <p14:creationId xmlns:p14="http://schemas.microsoft.com/office/powerpoint/2010/main" val="200501179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dva sloupce s mezititulkem (třířádkový titulek)">
    <p:spTree>
      <p:nvGrpSpPr>
        <p:cNvPr id="1" name=""/>
        <p:cNvGrpSpPr/>
        <p:nvPr/>
      </p:nvGrpSpPr>
      <p:grpSpPr>
        <a:xfrm>
          <a:off x="0" y="0"/>
          <a:ext cx="0" cy="0"/>
          <a:chOff x="0" y="0"/>
          <a:chExt cx="0" cy="0"/>
        </a:xfrm>
      </p:grpSpPr>
      <p:sp>
        <p:nvSpPr>
          <p:cNvPr id="5" name="Slide Number Placeholder 4"/>
          <p:cNvSpPr>
            <a:spLocks noGrp="1"/>
          </p:cNvSpPr>
          <p:nvPr>
            <p:ph type="sldNum" sz="quarter" idx="10"/>
          </p:nvPr>
        </p:nvSpPr>
        <p:spPr/>
        <p:txBody>
          <a:bodyPr/>
          <a:lstStyle>
            <a:lvl1pPr>
              <a:defRPr/>
            </a:lvl1pPr>
          </a:lstStyle>
          <a:p>
            <a:fld id="{60512F0B-4359-4EDB-808F-E507DA35F8EF}" type="slidenum">
              <a:rPr lang="cs-CZ">
                <a:solidFill>
                  <a:srgbClr val="F24F00"/>
                </a:solidFill>
              </a:rPr>
              <a:pPr/>
              <a:t>‹#›</a:t>
            </a:fld>
            <a:endParaRPr lang="cs-CZ">
              <a:solidFill>
                <a:srgbClr val="F24F00"/>
              </a:solidFill>
            </a:endParaRPr>
          </a:p>
        </p:txBody>
      </p:sp>
      <p:sp>
        <p:nvSpPr>
          <p:cNvPr id="10" name="Title 1"/>
          <p:cNvSpPr>
            <a:spLocks noGrp="1"/>
          </p:cNvSpPr>
          <p:nvPr>
            <p:ph type="title" hasCustomPrompt="1"/>
          </p:nvPr>
        </p:nvSpPr>
        <p:spPr>
          <a:xfrm>
            <a:off x="503999" y="423020"/>
            <a:ext cx="8131181" cy="1269578"/>
          </a:xfrm>
        </p:spPr>
        <p:txBody>
          <a:bodyPr/>
          <a:lstStyle>
            <a:lvl1pPr>
              <a:defRPr baseline="0">
                <a:solidFill>
                  <a:srgbClr val="F24F00"/>
                </a:solidFill>
              </a:defRPr>
            </a:lvl1pPr>
          </a:lstStyle>
          <a:p>
            <a:r>
              <a:rPr lang="cs-CZ"/>
              <a:t>KLIKNUTÍM VLOŽÍTE NADPIS SNÍMKU </a:t>
            </a:r>
            <a:br>
              <a:rPr lang="cs-CZ"/>
            </a:br>
            <a:r>
              <a:rPr lang="cs-CZ"/>
              <a:t>(varianta šablony upravená pro delší </a:t>
            </a:r>
            <a:br>
              <a:rPr lang="cs-CZ"/>
            </a:br>
            <a:r>
              <a:rPr lang="cs-CZ"/>
              <a:t>– tříŘádkový nadpis)</a:t>
            </a:r>
            <a:endParaRPr lang="cs-CZ" dirty="0"/>
          </a:p>
        </p:txBody>
      </p:sp>
      <p:sp>
        <p:nvSpPr>
          <p:cNvPr id="14" name="Text Placeholder 9"/>
          <p:cNvSpPr>
            <a:spLocks noGrp="1"/>
          </p:cNvSpPr>
          <p:nvPr>
            <p:ph type="body" sz="quarter" idx="12" hasCustomPrompt="1"/>
          </p:nvPr>
        </p:nvSpPr>
        <p:spPr>
          <a:xfrm>
            <a:off x="504002" y="2116801"/>
            <a:ext cx="3889375" cy="265177"/>
          </a:xfrm>
        </p:spPr>
        <p:txBody>
          <a:bodyPr/>
          <a:lstStyle>
            <a:lvl1pPr>
              <a:defRPr sz="2000" b="1"/>
            </a:lvl1pPr>
          </a:lstStyle>
          <a:p>
            <a:pPr lvl="0"/>
            <a:r>
              <a:rPr lang="cs-CZ" dirty="0"/>
              <a:t>Podtitulek</a:t>
            </a:r>
          </a:p>
        </p:txBody>
      </p:sp>
      <p:sp>
        <p:nvSpPr>
          <p:cNvPr id="9" name="Content Placeholder 2"/>
          <p:cNvSpPr>
            <a:spLocks noGrp="1"/>
          </p:cNvSpPr>
          <p:nvPr>
            <p:ph idx="1"/>
          </p:nvPr>
        </p:nvSpPr>
        <p:spPr>
          <a:xfrm>
            <a:off x="504000" y="2721202"/>
            <a:ext cx="3888000" cy="3571599"/>
          </a:xfrm>
        </p:spPr>
        <p:txBody>
          <a:bodyPr/>
          <a:lstStyle>
            <a:lvl2pPr marL="180975" indent="-179388">
              <a:defRPr/>
            </a:lvl2pPr>
            <a:lvl3pPr marL="361950" indent="-180975">
              <a:defRPr/>
            </a:lvl3pPr>
            <a:lvl4pPr marL="542925" indent="-180975">
              <a:defRPr/>
            </a:lvl4pPr>
            <a:lvl5pPr marL="628650" indent="-180975">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13" name="Content Placeholder 2"/>
          <p:cNvSpPr>
            <a:spLocks noGrp="1"/>
          </p:cNvSpPr>
          <p:nvPr>
            <p:ph idx="13"/>
          </p:nvPr>
        </p:nvSpPr>
        <p:spPr>
          <a:xfrm>
            <a:off x="4680000" y="2648309"/>
            <a:ext cx="3888000" cy="3633691"/>
          </a:xfrm>
          <a:solidFill>
            <a:srgbClr val="E6E6E6"/>
          </a:solidFill>
        </p:spPr>
        <p:txBody>
          <a:bodyPr lIns="144000" tIns="72000" rIns="144000" bIns="72000"/>
          <a:lstStyle>
            <a:lvl2pPr marL="180975" indent="-179388">
              <a:buClr>
                <a:srgbClr val="F24F00"/>
              </a:buClr>
              <a:defRPr/>
            </a:lvl2pPr>
            <a:lvl3pPr marL="361950" indent="-180975">
              <a:defRPr/>
            </a:lvl3pPr>
            <a:lvl4pPr marL="542925" indent="-180975">
              <a:defRPr/>
            </a:lvl4pPr>
            <a:lvl5pPr marL="714375" indent="-171450">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cxnSp>
        <p:nvCxnSpPr>
          <p:cNvPr id="15" name="Straight Connector 14"/>
          <p:cNvCxnSpPr/>
          <p:nvPr userDrawn="1"/>
        </p:nvCxnSpPr>
        <p:spPr bwMode="auto">
          <a:xfrm>
            <a:off x="504000" y="1777575"/>
            <a:ext cx="8136763" cy="0"/>
          </a:xfrm>
          <a:prstGeom prst="line">
            <a:avLst/>
          </a:prstGeom>
          <a:solidFill>
            <a:schemeClr val="accent1"/>
          </a:solidFill>
          <a:ln w="6350" cap="flat" cmpd="sng" algn="ctr">
            <a:solidFill>
              <a:srgbClr val="C8C8C8"/>
            </a:solidFill>
            <a:prstDash val="solid"/>
            <a:round/>
            <a:headEnd type="none" w="med" len="med"/>
            <a:tailEnd type="none" w="med" len="med"/>
          </a:ln>
          <a:effectLst/>
        </p:spPr>
      </p:cxnSp>
    </p:spTree>
    <p:extLst>
      <p:ext uri="{BB962C8B-B14F-4D97-AF65-F5344CB8AC3E}">
        <p14:creationId xmlns:p14="http://schemas.microsoft.com/office/powerpoint/2010/main" val="4113988920"/>
      </p:ext>
    </p:extLst>
  </p:cSld>
  <p:clrMapOvr>
    <a:masterClrMapping/>
  </p:clrMapOvr>
  <p:extLst mod="1">
    <p:ext uri="{DCECCB84-F9BA-43D5-87BE-67443E8EF086}">
      <p15:sldGuideLst xmlns:p15="http://schemas.microsoft.com/office/powerpoint/2012/main">
        <p15:guide id="1" orient="horz" pos="527" userDrawn="1">
          <p15:clr>
            <a:srgbClr val="FBAE40"/>
          </p15:clr>
        </p15:guide>
        <p15:guide id="2" pos="2880" userDrawn="1">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užší druhý sloupec (třířádkový titulek)">
    <p:spTree>
      <p:nvGrpSpPr>
        <p:cNvPr id="1" name=""/>
        <p:cNvGrpSpPr/>
        <p:nvPr/>
      </p:nvGrpSpPr>
      <p:grpSpPr>
        <a:xfrm>
          <a:off x="0" y="0"/>
          <a:ext cx="0" cy="0"/>
          <a:chOff x="0" y="0"/>
          <a:chExt cx="0" cy="0"/>
        </a:xfrm>
      </p:grpSpPr>
      <p:sp>
        <p:nvSpPr>
          <p:cNvPr id="5" name="Slide Number Placeholder 4"/>
          <p:cNvSpPr>
            <a:spLocks noGrp="1"/>
          </p:cNvSpPr>
          <p:nvPr>
            <p:ph type="sldNum" sz="quarter" idx="10"/>
          </p:nvPr>
        </p:nvSpPr>
        <p:spPr/>
        <p:txBody>
          <a:bodyPr/>
          <a:lstStyle>
            <a:lvl1pPr>
              <a:defRPr/>
            </a:lvl1pPr>
          </a:lstStyle>
          <a:p>
            <a:fld id="{60512F0B-4359-4EDB-808F-E507DA35F8EF}" type="slidenum">
              <a:rPr lang="cs-CZ">
                <a:solidFill>
                  <a:srgbClr val="F24F00"/>
                </a:solidFill>
              </a:rPr>
              <a:pPr/>
              <a:t>‹#›</a:t>
            </a:fld>
            <a:endParaRPr lang="cs-CZ">
              <a:solidFill>
                <a:srgbClr val="F24F00"/>
              </a:solidFill>
            </a:endParaRPr>
          </a:p>
        </p:txBody>
      </p:sp>
      <p:sp>
        <p:nvSpPr>
          <p:cNvPr id="7" name="Content Placeholder 2"/>
          <p:cNvSpPr>
            <a:spLocks noGrp="1"/>
          </p:cNvSpPr>
          <p:nvPr>
            <p:ph idx="1"/>
          </p:nvPr>
        </p:nvSpPr>
        <p:spPr>
          <a:xfrm>
            <a:off x="503999" y="2116800"/>
            <a:ext cx="5184000" cy="4172400"/>
          </a:xfrm>
        </p:spPr>
        <p:txBody>
          <a:bodyPr/>
          <a:lstStyle>
            <a:lvl2pPr>
              <a:buClr>
                <a:srgbClr val="F24F00"/>
              </a:buClr>
              <a:defRPr/>
            </a:lvl2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9" name="Content Placeholder 2"/>
          <p:cNvSpPr>
            <a:spLocks noGrp="1"/>
          </p:cNvSpPr>
          <p:nvPr>
            <p:ph idx="11"/>
          </p:nvPr>
        </p:nvSpPr>
        <p:spPr>
          <a:xfrm>
            <a:off x="6058800" y="2116800"/>
            <a:ext cx="2581200" cy="41724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8" name="Title 1"/>
          <p:cNvSpPr>
            <a:spLocks noGrp="1"/>
          </p:cNvSpPr>
          <p:nvPr>
            <p:ph type="title" hasCustomPrompt="1"/>
          </p:nvPr>
        </p:nvSpPr>
        <p:spPr>
          <a:xfrm>
            <a:off x="503999" y="423021"/>
            <a:ext cx="8136763" cy="1269578"/>
          </a:xfrm>
        </p:spPr>
        <p:txBody>
          <a:bodyPr/>
          <a:lstStyle>
            <a:lvl1pPr>
              <a:defRPr>
                <a:solidFill>
                  <a:srgbClr val="F24F00"/>
                </a:solidFill>
              </a:defRPr>
            </a:lvl1pPr>
          </a:lstStyle>
          <a:p>
            <a:r>
              <a:rPr lang="cs-CZ"/>
              <a:t>KLIKNUTÍM VLOŽÍTE NADPIS SNÍMKU </a:t>
            </a:r>
            <a:br>
              <a:rPr lang="cs-CZ"/>
            </a:br>
            <a:r>
              <a:rPr lang="cs-CZ"/>
              <a:t>(varianta šablony upravená pro delší </a:t>
            </a:r>
            <a:br>
              <a:rPr lang="cs-CZ"/>
            </a:br>
            <a:r>
              <a:rPr lang="cs-CZ"/>
              <a:t>– tříŘádkový nadpis)</a:t>
            </a:r>
            <a:endParaRPr lang="cs-CZ" dirty="0"/>
          </a:p>
        </p:txBody>
      </p:sp>
      <p:cxnSp>
        <p:nvCxnSpPr>
          <p:cNvPr id="11" name="Straight Connector 10"/>
          <p:cNvCxnSpPr/>
          <p:nvPr userDrawn="1"/>
        </p:nvCxnSpPr>
        <p:spPr bwMode="auto">
          <a:xfrm>
            <a:off x="504000" y="1777575"/>
            <a:ext cx="8136763" cy="0"/>
          </a:xfrm>
          <a:prstGeom prst="line">
            <a:avLst/>
          </a:prstGeom>
          <a:solidFill>
            <a:schemeClr val="accent1"/>
          </a:solidFill>
          <a:ln w="6350" cap="flat" cmpd="sng" algn="ctr">
            <a:solidFill>
              <a:srgbClr val="C8C8C8"/>
            </a:solidFill>
            <a:prstDash val="solid"/>
            <a:round/>
            <a:headEnd type="none" w="med" len="med"/>
            <a:tailEnd type="none" w="med" len="med"/>
          </a:ln>
          <a:effectLst/>
        </p:spPr>
      </p:cxnSp>
    </p:spTree>
    <p:extLst>
      <p:ext uri="{BB962C8B-B14F-4D97-AF65-F5344CB8AC3E}">
        <p14:creationId xmlns:p14="http://schemas.microsoft.com/office/powerpoint/2010/main" val="9744743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bsah (třířádkový titulek)">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504000" y="2116185"/>
            <a:ext cx="8136000" cy="4173017"/>
          </a:xfrm>
        </p:spPr>
        <p:txBody>
          <a:bodyPr/>
          <a:lstStyle>
            <a:lvl1pPr>
              <a:defRPr/>
            </a:lvl1pPr>
          </a:lstStyle>
          <a:p>
            <a:pPr lvl="0"/>
            <a:r>
              <a:rPr lang="cs-CZ" dirty="0"/>
              <a:t>Po kliknutí můžete vložit text. </a:t>
            </a:r>
            <a:br>
              <a:rPr lang="cs-CZ" dirty="0"/>
            </a:br>
            <a:r>
              <a:rPr lang="cs-CZ" noProof="0" dirty="0"/>
              <a:t>Vzorovou</a:t>
            </a:r>
            <a:r>
              <a:rPr lang="en-US" dirty="0"/>
              <a:t> </a:t>
            </a:r>
            <a:r>
              <a:rPr lang="cs-CZ" noProof="0" dirty="0"/>
              <a:t>prezentaci si můžete otevřít ze složky „Moje šablony“.</a:t>
            </a:r>
            <a:br>
              <a:rPr lang="cs-CZ" noProof="0" dirty="0"/>
            </a:br>
            <a:r>
              <a:rPr lang="cs-CZ" noProof="0" dirty="0"/>
              <a:t>Vzhled stránky můžete přepnout pomocí volby „Rozložení“.</a:t>
            </a:r>
          </a:p>
          <a:p>
            <a:pPr lvl="0"/>
            <a:endParaRPr lang="en-US" dirty="0"/>
          </a:p>
          <a:p>
            <a:pPr lvl="1"/>
            <a:r>
              <a:rPr lang="cs-CZ" dirty="0"/>
              <a:t>odrážka první úrovně</a:t>
            </a:r>
            <a:endParaRPr lang="en-US" dirty="0"/>
          </a:p>
          <a:p>
            <a:pPr lvl="2"/>
            <a:r>
              <a:rPr lang="cs-CZ" dirty="0"/>
              <a:t>druhá úroveň</a:t>
            </a:r>
            <a:endParaRPr lang="en-US" dirty="0"/>
          </a:p>
          <a:p>
            <a:pPr lvl="3"/>
            <a:r>
              <a:rPr lang="cs-CZ" dirty="0"/>
              <a:t>třetí úroveň</a:t>
            </a:r>
            <a:endParaRPr lang="en-US" dirty="0"/>
          </a:p>
          <a:p>
            <a:pPr lvl="4"/>
            <a:r>
              <a:rPr lang="cs-CZ" dirty="0"/>
              <a:t>čtvrtá úroveň</a:t>
            </a:r>
          </a:p>
        </p:txBody>
      </p:sp>
      <p:sp>
        <p:nvSpPr>
          <p:cNvPr id="4" name="Slide Number Placeholder 3"/>
          <p:cNvSpPr>
            <a:spLocks noGrp="1"/>
          </p:cNvSpPr>
          <p:nvPr>
            <p:ph type="sldNum" sz="quarter" idx="10"/>
          </p:nvPr>
        </p:nvSpPr>
        <p:spPr/>
        <p:txBody>
          <a:bodyPr/>
          <a:lstStyle>
            <a:lvl1pPr>
              <a:defRPr/>
            </a:lvl1pPr>
          </a:lstStyle>
          <a:p>
            <a:fld id="{569EC6D3-E5AC-407E-ABD5-BD9CA53279C2}" type="slidenum">
              <a:rPr lang="cs-CZ"/>
              <a:pPr/>
              <a:t>‹#›</a:t>
            </a:fld>
            <a:endParaRPr lang="cs-CZ" dirty="0"/>
          </a:p>
        </p:txBody>
      </p:sp>
      <p:cxnSp>
        <p:nvCxnSpPr>
          <p:cNvPr id="6" name="Straight Connector 5"/>
          <p:cNvCxnSpPr/>
          <p:nvPr userDrawn="1"/>
        </p:nvCxnSpPr>
        <p:spPr bwMode="auto">
          <a:xfrm>
            <a:off x="504000" y="1777575"/>
            <a:ext cx="8136763" cy="0"/>
          </a:xfrm>
          <a:prstGeom prst="line">
            <a:avLst/>
          </a:prstGeom>
          <a:solidFill>
            <a:schemeClr val="accent1"/>
          </a:solidFill>
          <a:ln w="6350" cap="flat" cmpd="sng" algn="ctr">
            <a:solidFill>
              <a:srgbClr val="C8C8C8"/>
            </a:solidFill>
            <a:prstDash val="solid"/>
            <a:round/>
            <a:headEnd type="none" w="med" len="med"/>
            <a:tailEnd type="none" w="med" len="med"/>
          </a:ln>
          <a:effectLst/>
        </p:spPr>
      </p:cxnSp>
      <p:sp>
        <p:nvSpPr>
          <p:cNvPr id="7" name="Title 1"/>
          <p:cNvSpPr>
            <a:spLocks noGrp="1"/>
          </p:cNvSpPr>
          <p:nvPr>
            <p:ph type="title" hasCustomPrompt="1"/>
          </p:nvPr>
        </p:nvSpPr>
        <p:spPr>
          <a:xfrm>
            <a:off x="503999" y="423020"/>
            <a:ext cx="8136763" cy="1269578"/>
          </a:xfrm>
        </p:spPr>
        <p:txBody>
          <a:bodyPr/>
          <a:lstStyle>
            <a:lvl1pPr>
              <a:defRPr cap="all" baseline="0">
                <a:solidFill>
                  <a:srgbClr val="F24F00"/>
                </a:solidFill>
              </a:defRPr>
            </a:lvl1pPr>
          </a:lstStyle>
          <a:p>
            <a:r>
              <a:rPr lang="cs-CZ"/>
              <a:t>KLIKNUTÍM VLOŽÍTE NADPIS SNÍMKU </a:t>
            </a:r>
            <a:br>
              <a:rPr lang="cs-CZ"/>
            </a:br>
            <a:r>
              <a:rPr lang="cs-CZ"/>
              <a:t>(VARIANTA ŠABLONY UPRAVENÁ PRO DELŠÍ </a:t>
            </a:r>
            <a:br>
              <a:rPr lang="cs-CZ"/>
            </a:br>
            <a:r>
              <a:rPr lang="cs-CZ"/>
              <a:t>– TŘÍŘÁDKOVÝ NADPIS)</a:t>
            </a:r>
            <a:endParaRPr lang="cs-CZ" dirty="0"/>
          </a:p>
        </p:txBody>
      </p:sp>
    </p:spTree>
    <p:extLst>
      <p:ext uri="{BB962C8B-B14F-4D97-AF65-F5344CB8AC3E}">
        <p14:creationId xmlns:p14="http://schemas.microsoft.com/office/powerpoint/2010/main" val="395835432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kliparty - šedivý podklad">
    <p:spTree>
      <p:nvGrpSpPr>
        <p:cNvPr id="1" name=""/>
        <p:cNvGrpSpPr/>
        <p:nvPr/>
      </p:nvGrpSpPr>
      <p:grpSpPr>
        <a:xfrm>
          <a:off x="0" y="0"/>
          <a:ext cx="0" cy="0"/>
          <a:chOff x="0" y="0"/>
          <a:chExt cx="0" cy="0"/>
        </a:xfrm>
      </p:grpSpPr>
      <p:sp>
        <p:nvSpPr>
          <p:cNvPr id="5" name="Slide Number Placeholder 4"/>
          <p:cNvSpPr>
            <a:spLocks noGrp="1"/>
          </p:cNvSpPr>
          <p:nvPr>
            <p:ph type="sldNum" sz="quarter" idx="10"/>
          </p:nvPr>
        </p:nvSpPr>
        <p:spPr/>
        <p:txBody>
          <a:bodyPr/>
          <a:lstStyle>
            <a:lvl1pPr>
              <a:defRPr/>
            </a:lvl1pPr>
          </a:lstStyle>
          <a:p>
            <a:fld id="{60512F0B-4359-4EDB-808F-E507DA35F8EF}" type="slidenum">
              <a:rPr lang="cs-CZ">
                <a:solidFill>
                  <a:srgbClr val="F24F00"/>
                </a:solidFill>
              </a:rPr>
              <a:pPr/>
              <a:t>‹#›</a:t>
            </a:fld>
            <a:endParaRPr lang="cs-CZ">
              <a:solidFill>
                <a:srgbClr val="F24F00"/>
              </a:solidFill>
            </a:endParaRPr>
          </a:p>
        </p:txBody>
      </p:sp>
      <p:sp>
        <p:nvSpPr>
          <p:cNvPr id="6" name="Title 1"/>
          <p:cNvSpPr>
            <a:spLocks noGrp="1"/>
          </p:cNvSpPr>
          <p:nvPr>
            <p:ph type="title" hasCustomPrompt="1"/>
          </p:nvPr>
        </p:nvSpPr>
        <p:spPr>
          <a:xfrm>
            <a:off x="503999" y="436771"/>
            <a:ext cx="8136763" cy="846386"/>
          </a:xfrm>
        </p:spPr>
        <p:txBody>
          <a:bodyPr/>
          <a:lstStyle/>
          <a:p>
            <a:r>
              <a:rPr lang="cs-CZ"/>
              <a:t>KLIKNUTÍM VLOŽÍTE NADPIS SNÍMKU </a:t>
            </a:r>
            <a:br>
              <a:rPr lang="cs-CZ"/>
            </a:br>
            <a:r>
              <a:rPr lang="cs-CZ"/>
              <a:t>(varianta DVOUŘádkový nadpis)</a:t>
            </a:r>
            <a:endParaRPr lang="cs-CZ" dirty="0"/>
          </a:p>
        </p:txBody>
      </p:sp>
      <p:cxnSp>
        <p:nvCxnSpPr>
          <p:cNvPr id="11" name="Straight Connector 10"/>
          <p:cNvCxnSpPr/>
          <p:nvPr userDrawn="1"/>
        </p:nvCxnSpPr>
        <p:spPr bwMode="auto">
          <a:xfrm>
            <a:off x="504000" y="1368000"/>
            <a:ext cx="8136763" cy="0"/>
          </a:xfrm>
          <a:prstGeom prst="line">
            <a:avLst/>
          </a:prstGeom>
          <a:solidFill>
            <a:schemeClr val="accent1"/>
          </a:solidFill>
          <a:ln w="6350" cap="flat" cmpd="sng" algn="ctr">
            <a:solidFill>
              <a:srgbClr val="C8C8C8"/>
            </a:solidFill>
            <a:prstDash val="solid"/>
            <a:round/>
            <a:headEnd type="none" w="med" len="med"/>
            <a:tailEnd type="none" w="med" len="med"/>
          </a:ln>
          <a:effectLst/>
        </p:spPr>
      </p:cxnSp>
      <p:sp>
        <p:nvSpPr>
          <p:cNvPr id="8" name="Text Placeholder 9"/>
          <p:cNvSpPr>
            <a:spLocks noGrp="1"/>
          </p:cNvSpPr>
          <p:nvPr>
            <p:ph type="body" sz="quarter" idx="12" hasCustomPrompt="1"/>
          </p:nvPr>
        </p:nvSpPr>
        <p:spPr>
          <a:xfrm>
            <a:off x="504002" y="1692001"/>
            <a:ext cx="3889375" cy="265177"/>
          </a:xfrm>
        </p:spPr>
        <p:txBody>
          <a:bodyPr/>
          <a:lstStyle>
            <a:lvl1pPr>
              <a:defRPr sz="1600" b="1"/>
            </a:lvl1pPr>
          </a:lstStyle>
          <a:p>
            <a:pPr lvl="0"/>
            <a:r>
              <a:rPr lang="cs-CZ" dirty="0"/>
              <a:t>Podtitulek</a:t>
            </a:r>
          </a:p>
        </p:txBody>
      </p:sp>
      <p:sp>
        <p:nvSpPr>
          <p:cNvPr id="15" name="Content Placeholder 2"/>
          <p:cNvSpPr>
            <a:spLocks noGrp="1"/>
          </p:cNvSpPr>
          <p:nvPr>
            <p:ph idx="1"/>
          </p:nvPr>
        </p:nvSpPr>
        <p:spPr>
          <a:xfrm>
            <a:off x="2088000" y="2103043"/>
            <a:ext cx="6552000" cy="1583651"/>
          </a:xfrm>
          <a:solidFill>
            <a:srgbClr val="E6E6E6"/>
          </a:solidFill>
        </p:spPr>
        <p:txBody>
          <a:bodyPr lIns="72000" tIns="36000" rIns="72000" bIns="36000"/>
          <a:lstStyle>
            <a:lvl2pPr marL="180975" indent="-179388">
              <a:defRPr/>
            </a:lvl2pPr>
            <a:lvl3pPr marL="361950" indent="-180975">
              <a:defRPr/>
            </a:lvl3pPr>
            <a:lvl4pPr marL="542925" indent="-180975">
              <a:defRPr/>
            </a:lvl4pPr>
            <a:lvl5pPr marL="628650" indent="-180975">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16" name="Content Placeholder 2"/>
          <p:cNvSpPr>
            <a:spLocks noGrp="1"/>
          </p:cNvSpPr>
          <p:nvPr>
            <p:ph idx="13"/>
          </p:nvPr>
        </p:nvSpPr>
        <p:spPr>
          <a:xfrm>
            <a:off x="2088000" y="3832557"/>
            <a:ext cx="6552000" cy="1583651"/>
          </a:xfrm>
          <a:solidFill>
            <a:srgbClr val="E6E6E6"/>
          </a:solidFill>
        </p:spPr>
        <p:txBody>
          <a:bodyPr lIns="72000" tIns="36000" rIns="72000" bIns="36000"/>
          <a:lstStyle>
            <a:lvl2pPr marL="180975" indent="-179388">
              <a:defRPr/>
            </a:lvl2pPr>
            <a:lvl3pPr marL="361950" indent="-180975">
              <a:defRPr/>
            </a:lvl3pPr>
            <a:lvl4pPr marL="542925" indent="-180975">
              <a:defRPr/>
            </a:lvl4pPr>
            <a:lvl5pPr marL="628650" indent="-180975">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17" name="Picture Placeholder 3"/>
          <p:cNvSpPr>
            <a:spLocks noGrp="1"/>
          </p:cNvSpPr>
          <p:nvPr>
            <p:ph type="pic" sz="quarter" idx="15" hasCustomPrompt="1"/>
          </p:nvPr>
        </p:nvSpPr>
        <p:spPr>
          <a:xfrm>
            <a:off x="504000" y="3832557"/>
            <a:ext cx="1584000" cy="1583651"/>
          </a:xfrm>
        </p:spPr>
        <p:txBody>
          <a:bodyPr/>
          <a:lstStyle>
            <a:lvl1pPr marL="0" marR="0" indent="0" algn="l" defTabSz="895350" rtl="0" eaLnBrk="1" fontAlgn="base" latinLnBrk="0" hangingPunct="1">
              <a:lnSpc>
                <a:spcPts val="2300"/>
              </a:lnSpc>
              <a:spcBef>
                <a:spcPct val="0"/>
              </a:spcBef>
              <a:spcAft>
                <a:spcPct val="0"/>
              </a:spcAft>
              <a:buClrTx/>
              <a:buSzPct val="120000"/>
              <a:buFontTx/>
              <a:buNone/>
              <a:tabLst/>
              <a:defRPr/>
            </a:lvl1pPr>
          </a:lstStyle>
          <a:p>
            <a:r>
              <a:rPr lang="cs-CZ" dirty="0"/>
              <a:t>ČEZ </a:t>
            </a:r>
            <a:r>
              <a:rPr lang="cs-CZ" dirty="0" err="1"/>
              <a:t>clipart</a:t>
            </a:r>
            <a:r>
              <a:rPr lang="cs-CZ" dirty="0"/>
              <a:t> </a:t>
            </a:r>
            <a:r>
              <a:rPr lang="cs-CZ" dirty="0" err="1"/>
              <a:t>picture</a:t>
            </a:r>
            <a:r>
              <a:rPr lang="cs-CZ" dirty="0"/>
              <a:t> </a:t>
            </a:r>
            <a:r>
              <a:rPr lang="cs-CZ" dirty="0" err="1"/>
              <a:t>grey</a:t>
            </a:r>
            <a:endParaRPr lang="cs-CZ" dirty="0"/>
          </a:p>
          <a:p>
            <a:endParaRPr lang="cs-CZ" dirty="0"/>
          </a:p>
        </p:txBody>
      </p:sp>
      <p:sp>
        <p:nvSpPr>
          <p:cNvPr id="18" name="Picture Placeholder 3"/>
          <p:cNvSpPr>
            <a:spLocks noGrp="1"/>
          </p:cNvSpPr>
          <p:nvPr>
            <p:ph type="pic" sz="quarter" idx="14" hasCustomPrompt="1"/>
          </p:nvPr>
        </p:nvSpPr>
        <p:spPr>
          <a:xfrm>
            <a:off x="504000" y="2103041"/>
            <a:ext cx="1584000" cy="1583651"/>
          </a:xfrm>
        </p:spPr>
        <p:txBody>
          <a:bodyPr/>
          <a:lstStyle>
            <a:lvl1pPr>
              <a:defRPr/>
            </a:lvl1pPr>
          </a:lstStyle>
          <a:p>
            <a:r>
              <a:rPr lang="cs-CZ" dirty="0"/>
              <a:t>ČEZ </a:t>
            </a:r>
            <a:r>
              <a:rPr lang="cs-CZ" dirty="0" err="1"/>
              <a:t>clipart</a:t>
            </a:r>
            <a:r>
              <a:rPr lang="cs-CZ" dirty="0"/>
              <a:t> </a:t>
            </a:r>
            <a:r>
              <a:rPr lang="cs-CZ" dirty="0" err="1"/>
              <a:t>picture</a:t>
            </a:r>
            <a:r>
              <a:rPr lang="cs-CZ" dirty="0"/>
              <a:t> </a:t>
            </a:r>
            <a:r>
              <a:rPr lang="cs-CZ" dirty="0" err="1"/>
              <a:t>grey</a:t>
            </a:r>
            <a:endParaRPr lang="cs-CZ" dirty="0"/>
          </a:p>
        </p:txBody>
      </p:sp>
    </p:spTree>
    <p:extLst>
      <p:ext uri="{BB962C8B-B14F-4D97-AF65-F5344CB8AC3E}">
        <p14:creationId xmlns:p14="http://schemas.microsoft.com/office/powerpoint/2010/main" val="4062881238"/>
      </p:ext>
    </p:extLst>
  </p:cSld>
  <p:clrMapOvr>
    <a:masterClrMapping/>
  </p:clrMapOvr>
  <p:extLst mod="1">
    <p:ext uri="{DCECCB84-F9BA-43D5-87BE-67443E8EF086}">
      <p15:sldGuideLst xmlns:p15="http://schemas.microsoft.com/office/powerpoint/2012/main">
        <p15:guide id="1" pos="317" userDrawn="1">
          <p15:clr>
            <a:srgbClr val="FBAE40"/>
          </p15:clr>
        </p15:guide>
        <p15:guide id="2" pos="5443" userDrawn="1">
          <p15:clr>
            <a:srgbClr val="FBAE40"/>
          </p15:clr>
        </p15:guide>
      </p15:sldGuideLst>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kliparty - šedivý podklad (třířádkový titulek)">
    <p:spTree>
      <p:nvGrpSpPr>
        <p:cNvPr id="1" name=""/>
        <p:cNvGrpSpPr/>
        <p:nvPr/>
      </p:nvGrpSpPr>
      <p:grpSpPr>
        <a:xfrm>
          <a:off x="0" y="0"/>
          <a:ext cx="0" cy="0"/>
          <a:chOff x="0" y="0"/>
          <a:chExt cx="0" cy="0"/>
        </a:xfrm>
      </p:grpSpPr>
      <p:sp>
        <p:nvSpPr>
          <p:cNvPr id="5" name="Slide Number Placeholder 4"/>
          <p:cNvSpPr>
            <a:spLocks noGrp="1"/>
          </p:cNvSpPr>
          <p:nvPr>
            <p:ph type="sldNum" sz="quarter" idx="10"/>
          </p:nvPr>
        </p:nvSpPr>
        <p:spPr/>
        <p:txBody>
          <a:bodyPr/>
          <a:lstStyle>
            <a:lvl1pPr>
              <a:defRPr/>
            </a:lvl1pPr>
          </a:lstStyle>
          <a:p>
            <a:fld id="{60512F0B-4359-4EDB-808F-E507DA35F8EF}" type="slidenum">
              <a:rPr lang="cs-CZ">
                <a:solidFill>
                  <a:srgbClr val="F24F00"/>
                </a:solidFill>
              </a:rPr>
              <a:pPr/>
              <a:t>‹#›</a:t>
            </a:fld>
            <a:endParaRPr lang="cs-CZ">
              <a:solidFill>
                <a:srgbClr val="F24F00"/>
              </a:solidFill>
            </a:endParaRPr>
          </a:p>
        </p:txBody>
      </p:sp>
      <p:sp>
        <p:nvSpPr>
          <p:cNvPr id="10" name="Title 1"/>
          <p:cNvSpPr>
            <a:spLocks noGrp="1"/>
          </p:cNvSpPr>
          <p:nvPr>
            <p:ph type="title" hasCustomPrompt="1"/>
          </p:nvPr>
        </p:nvSpPr>
        <p:spPr>
          <a:xfrm>
            <a:off x="503999" y="423020"/>
            <a:ext cx="8136763" cy="1269578"/>
          </a:xfrm>
        </p:spPr>
        <p:txBody>
          <a:bodyPr/>
          <a:lstStyle>
            <a:lvl1pPr>
              <a:defRPr>
                <a:solidFill>
                  <a:srgbClr val="F24F00"/>
                </a:solidFill>
              </a:defRPr>
            </a:lvl1pPr>
          </a:lstStyle>
          <a:p>
            <a:r>
              <a:rPr lang="cs-CZ"/>
              <a:t>KLIKNUTÍM VLOŽÍTE NADPIS SNÍMKU </a:t>
            </a:r>
            <a:br>
              <a:rPr lang="cs-CZ"/>
            </a:br>
            <a:r>
              <a:rPr lang="cs-CZ"/>
              <a:t>(varianta šablony upravená pro delší </a:t>
            </a:r>
            <a:br>
              <a:rPr lang="cs-CZ"/>
            </a:br>
            <a:r>
              <a:rPr lang="cs-CZ"/>
              <a:t>– tříŘádkový nadpis)</a:t>
            </a:r>
            <a:endParaRPr lang="cs-CZ" dirty="0"/>
          </a:p>
        </p:txBody>
      </p:sp>
      <p:sp>
        <p:nvSpPr>
          <p:cNvPr id="14" name="Text Placeholder 9"/>
          <p:cNvSpPr>
            <a:spLocks noGrp="1"/>
          </p:cNvSpPr>
          <p:nvPr>
            <p:ph type="body" sz="quarter" idx="12" hasCustomPrompt="1"/>
          </p:nvPr>
        </p:nvSpPr>
        <p:spPr>
          <a:xfrm>
            <a:off x="504002" y="2116801"/>
            <a:ext cx="3889375" cy="265177"/>
          </a:xfrm>
        </p:spPr>
        <p:txBody>
          <a:bodyPr/>
          <a:lstStyle>
            <a:lvl1pPr>
              <a:defRPr sz="1600" b="1"/>
            </a:lvl1pPr>
          </a:lstStyle>
          <a:p>
            <a:pPr lvl="0"/>
            <a:r>
              <a:rPr lang="cs-CZ" dirty="0"/>
              <a:t>Podtitulek</a:t>
            </a:r>
          </a:p>
        </p:txBody>
      </p:sp>
      <p:sp>
        <p:nvSpPr>
          <p:cNvPr id="9" name="Content Placeholder 2"/>
          <p:cNvSpPr>
            <a:spLocks noGrp="1"/>
          </p:cNvSpPr>
          <p:nvPr>
            <p:ph idx="1"/>
          </p:nvPr>
        </p:nvSpPr>
        <p:spPr>
          <a:xfrm>
            <a:off x="2088000" y="2527201"/>
            <a:ext cx="6552000" cy="1583651"/>
          </a:xfrm>
          <a:solidFill>
            <a:srgbClr val="E6E6E6"/>
          </a:solidFill>
        </p:spPr>
        <p:txBody>
          <a:bodyPr lIns="72000" tIns="36000" rIns="72000" bIns="36000"/>
          <a:lstStyle>
            <a:lvl2pPr marL="180975" indent="-179388">
              <a:defRPr/>
            </a:lvl2pPr>
            <a:lvl3pPr marL="361950" indent="-180975">
              <a:defRPr/>
            </a:lvl3pPr>
            <a:lvl4pPr marL="542925" indent="-180975">
              <a:defRPr/>
            </a:lvl4pPr>
            <a:lvl5pPr marL="628650" indent="-180975">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cxnSp>
        <p:nvCxnSpPr>
          <p:cNvPr id="15" name="Straight Connector 14"/>
          <p:cNvCxnSpPr/>
          <p:nvPr userDrawn="1"/>
        </p:nvCxnSpPr>
        <p:spPr bwMode="auto">
          <a:xfrm>
            <a:off x="504000" y="1777575"/>
            <a:ext cx="8136763" cy="0"/>
          </a:xfrm>
          <a:prstGeom prst="line">
            <a:avLst/>
          </a:prstGeom>
          <a:solidFill>
            <a:schemeClr val="accent1"/>
          </a:solidFill>
          <a:ln w="6350" cap="flat" cmpd="sng" algn="ctr">
            <a:solidFill>
              <a:srgbClr val="C8C8C8"/>
            </a:solidFill>
            <a:prstDash val="solid"/>
            <a:round/>
            <a:headEnd type="none" w="med" len="med"/>
            <a:tailEnd type="none" w="med" len="med"/>
          </a:ln>
          <a:effectLst/>
        </p:spPr>
      </p:cxnSp>
      <p:sp>
        <p:nvSpPr>
          <p:cNvPr id="8" name="Content Placeholder 2"/>
          <p:cNvSpPr>
            <a:spLocks noGrp="1"/>
          </p:cNvSpPr>
          <p:nvPr>
            <p:ph idx="13"/>
          </p:nvPr>
        </p:nvSpPr>
        <p:spPr>
          <a:xfrm>
            <a:off x="2088000" y="4256075"/>
            <a:ext cx="6552000" cy="1583651"/>
          </a:xfrm>
          <a:solidFill>
            <a:srgbClr val="E6E6E6"/>
          </a:solidFill>
        </p:spPr>
        <p:txBody>
          <a:bodyPr lIns="72000" tIns="36000" rIns="72000" bIns="36000"/>
          <a:lstStyle>
            <a:lvl2pPr marL="180975" indent="-179388">
              <a:defRPr/>
            </a:lvl2pPr>
            <a:lvl3pPr marL="361950" indent="-180975">
              <a:defRPr/>
            </a:lvl3pPr>
            <a:lvl4pPr marL="542925" indent="-180975">
              <a:defRPr/>
            </a:lvl4pPr>
            <a:lvl5pPr marL="628650" indent="-180975">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12" name="Picture Placeholder 3"/>
          <p:cNvSpPr>
            <a:spLocks noGrp="1"/>
          </p:cNvSpPr>
          <p:nvPr>
            <p:ph type="pic" sz="quarter" idx="15" hasCustomPrompt="1"/>
          </p:nvPr>
        </p:nvSpPr>
        <p:spPr>
          <a:xfrm>
            <a:off x="504000" y="4256075"/>
            <a:ext cx="1584000" cy="1583651"/>
          </a:xfrm>
        </p:spPr>
        <p:txBody>
          <a:bodyPr/>
          <a:lstStyle>
            <a:lvl1pPr marL="0" marR="0" indent="0" algn="l" defTabSz="895350" rtl="0" eaLnBrk="1" fontAlgn="base" latinLnBrk="0" hangingPunct="1">
              <a:lnSpc>
                <a:spcPts val="2300"/>
              </a:lnSpc>
              <a:spcBef>
                <a:spcPct val="0"/>
              </a:spcBef>
              <a:spcAft>
                <a:spcPct val="0"/>
              </a:spcAft>
              <a:buClrTx/>
              <a:buSzPct val="120000"/>
              <a:buFontTx/>
              <a:buNone/>
              <a:tabLst/>
              <a:defRPr/>
            </a:lvl1pPr>
          </a:lstStyle>
          <a:p>
            <a:r>
              <a:rPr lang="cs-CZ" dirty="0"/>
              <a:t>ČEZ </a:t>
            </a:r>
            <a:r>
              <a:rPr lang="cs-CZ" dirty="0" err="1"/>
              <a:t>clipart</a:t>
            </a:r>
            <a:r>
              <a:rPr lang="cs-CZ" dirty="0"/>
              <a:t> </a:t>
            </a:r>
            <a:r>
              <a:rPr lang="cs-CZ" dirty="0" err="1"/>
              <a:t>picture</a:t>
            </a:r>
            <a:r>
              <a:rPr lang="cs-CZ" dirty="0"/>
              <a:t> </a:t>
            </a:r>
            <a:r>
              <a:rPr lang="cs-CZ" dirty="0" err="1"/>
              <a:t>grey</a:t>
            </a:r>
            <a:endParaRPr lang="cs-CZ" dirty="0"/>
          </a:p>
          <a:p>
            <a:endParaRPr lang="cs-CZ" dirty="0"/>
          </a:p>
        </p:txBody>
      </p:sp>
      <p:sp>
        <p:nvSpPr>
          <p:cNvPr id="16" name="Picture Placeholder 3"/>
          <p:cNvSpPr>
            <a:spLocks noGrp="1"/>
          </p:cNvSpPr>
          <p:nvPr>
            <p:ph type="pic" sz="quarter" idx="14" hasCustomPrompt="1"/>
          </p:nvPr>
        </p:nvSpPr>
        <p:spPr>
          <a:xfrm>
            <a:off x="504000" y="2527201"/>
            <a:ext cx="1584000" cy="1583651"/>
          </a:xfrm>
        </p:spPr>
        <p:txBody>
          <a:bodyPr/>
          <a:lstStyle>
            <a:lvl1pPr>
              <a:defRPr/>
            </a:lvl1pPr>
          </a:lstStyle>
          <a:p>
            <a:r>
              <a:rPr lang="cs-CZ" dirty="0"/>
              <a:t>ČEZ </a:t>
            </a:r>
            <a:r>
              <a:rPr lang="cs-CZ" dirty="0" err="1"/>
              <a:t>clipart</a:t>
            </a:r>
            <a:r>
              <a:rPr lang="cs-CZ" dirty="0"/>
              <a:t> </a:t>
            </a:r>
            <a:r>
              <a:rPr lang="cs-CZ" dirty="0" err="1"/>
              <a:t>picture</a:t>
            </a:r>
            <a:r>
              <a:rPr lang="cs-CZ" dirty="0"/>
              <a:t> </a:t>
            </a:r>
            <a:r>
              <a:rPr lang="cs-CZ" dirty="0" err="1"/>
              <a:t>grey</a:t>
            </a:r>
            <a:endParaRPr lang="cs-CZ" dirty="0"/>
          </a:p>
        </p:txBody>
      </p:sp>
    </p:spTree>
    <p:extLst>
      <p:ext uri="{BB962C8B-B14F-4D97-AF65-F5344CB8AC3E}">
        <p14:creationId xmlns:p14="http://schemas.microsoft.com/office/powerpoint/2010/main" val="731802523"/>
      </p:ext>
    </p:extLst>
  </p:cSld>
  <p:clrMapOvr>
    <a:masterClrMapping/>
  </p:clrMapOvr>
  <p:extLst mod="1">
    <p:ext uri="{DCECCB84-F9BA-43D5-87BE-67443E8EF086}">
      <p15:sldGuideLst xmlns:p15="http://schemas.microsoft.com/office/powerpoint/2012/main">
        <p15:guide id="1" orient="horz" pos="527">
          <p15:clr>
            <a:srgbClr val="FBAE40"/>
          </p15:clr>
        </p15:guide>
        <p15:guide id="2" pos="5443" userDrawn="1">
          <p15:clr>
            <a:srgbClr val="FBAE40"/>
          </p15:clr>
        </p15:guide>
        <p15:guide id="0" pos="317" userDrawn="1">
          <p15:clr>
            <a:srgbClr val="FBAE40"/>
          </p15:clr>
        </p15:guide>
      </p15:sldGuideLst>
    </p:ext>
  </p:extLs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kliparty - bílý podklad">
    <p:spTree>
      <p:nvGrpSpPr>
        <p:cNvPr id="1" name=""/>
        <p:cNvGrpSpPr/>
        <p:nvPr/>
      </p:nvGrpSpPr>
      <p:grpSpPr>
        <a:xfrm>
          <a:off x="0" y="0"/>
          <a:ext cx="0" cy="0"/>
          <a:chOff x="0" y="0"/>
          <a:chExt cx="0" cy="0"/>
        </a:xfrm>
      </p:grpSpPr>
      <p:sp>
        <p:nvSpPr>
          <p:cNvPr id="5" name="Slide Number Placeholder 4"/>
          <p:cNvSpPr>
            <a:spLocks noGrp="1"/>
          </p:cNvSpPr>
          <p:nvPr>
            <p:ph type="sldNum" sz="quarter" idx="10"/>
          </p:nvPr>
        </p:nvSpPr>
        <p:spPr/>
        <p:txBody>
          <a:bodyPr/>
          <a:lstStyle>
            <a:lvl1pPr>
              <a:defRPr/>
            </a:lvl1pPr>
          </a:lstStyle>
          <a:p>
            <a:fld id="{60512F0B-4359-4EDB-808F-E507DA35F8EF}" type="slidenum">
              <a:rPr lang="cs-CZ">
                <a:solidFill>
                  <a:srgbClr val="F24F00"/>
                </a:solidFill>
              </a:rPr>
              <a:pPr/>
              <a:t>‹#›</a:t>
            </a:fld>
            <a:endParaRPr lang="cs-CZ">
              <a:solidFill>
                <a:srgbClr val="F24F00"/>
              </a:solidFill>
            </a:endParaRPr>
          </a:p>
        </p:txBody>
      </p:sp>
      <p:sp>
        <p:nvSpPr>
          <p:cNvPr id="6" name="Title 1"/>
          <p:cNvSpPr>
            <a:spLocks noGrp="1"/>
          </p:cNvSpPr>
          <p:nvPr>
            <p:ph type="title" hasCustomPrompt="1"/>
          </p:nvPr>
        </p:nvSpPr>
        <p:spPr>
          <a:xfrm>
            <a:off x="503999" y="436771"/>
            <a:ext cx="8136763" cy="846386"/>
          </a:xfrm>
        </p:spPr>
        <p:txBody>
          <a:bodyPr/>
          <a:lstStyle>
            <a:lvl1pPr>
              <a:defRPr/>
            </a:lvl1pPr>
          </a:lstStyle>
          <a:p>
            <a:r>
              <a:rPr lang="cs-CZ" dirty="0"/>
              <a:t>PO KLIKNUTÍ MŮŽETE ZADAT VLASTNÍ NADPIS</a:t>
            </a:r>
            <a:r>
              <a:rPr lang="cs-CZ"/>
              <a:t>, </a:t>
            </a:r>
            <a:br>
              <a:rPr lang="cs-CZ"/>
            </a:br>
            <a:r>
              <a:rPr lang="cs-CZ"/>
              <a:t>V</a:t>
            </a:r>
            <a:r>
              <a:rPr lang="cs-CZ" dirty="0"/>
              <a:t> TÉTO ŠABLONĚ IDEÁLNĚ DVOUŘÁDKOVÝ</a:t>
            </a:r>
          </a:p>
        </p:txBody>
      </p:sp>
      <p:cxnSp>
        <p:nvCxnSpPr>
          <p:cNvPr id="11" name="Straight Connector 10"/>
          <p:cNvCxnSpPr/>
          <p:nvPr userDrawn="1"/>
        </p:nvCxnSpPr>
        <p:spPr bwMode="auto">
          <a:xfrm>
            <a:off x="504000" y="1368000"/>
            <a:ext cx="8136763" cy="0"/>
          </a:xfrm>
          <a:prstGeom prst="line">
            <a:avLst/>
          </a:prstGeom>
          <a:solidFill>
            <a:schemeClr val="accent1"/>
          </a:solidFill>
          <a:ln w="6350" cap="flat" cmpd="sng" algn="ctr">
            <a:solidFill>
              <a:srgbClr val="C8C8C8"/>
            </a:solidFill>
            <a:prstDash val="solid"/>
            <a:round/>
            <a:headEnd type="none" w="med" len="med"/>
            <a:tailEnd type="none" w="med" len="med"/>
          </a:ln>
          <a:effectLst/>
        </p:spPr>
      </p:cxnSp>
      <p:sp>
        <p:nvSpPr>
          <p:cNvPr id="8" name="Text Placeholder 9"/>
          <p:cNvSpPr>
            <a:spLocks noGrp="1"/>
          </p:cNvSpPr>
          <p:nvPr>
            <p:ph type="body" sz="quarter" idx="12" hasCustomPrompt="1"/>
          </p:nvPr>
        </p:nvSpPr>
        <p:spPr>
          <a:xfrm>
            <a:off x="504002" y="1692001"/>
            <a:ext cx="3889375" cy="265177"/>
          </a:xfrm>
        </p:spPr>
        <p:txBody>
          <a:bodyPr/>
          <a:lstStyle>
            <a:lvl1pPr>
              <a:defRPr sz="1600" b="1"/>
            </a:lvl1pPr>
          </a:lstStyle>
          <a:p>
            <a:pPr lvl="0"/>
            <a:r>
              <a:rPr lang="cs-CZ" dirty="0"/>
              <a:t>Podtitulek</a:t>
            </a:r>
          </a:p>
        </p:txBody>
      </p:sp>
      <p:sp>
        <p:nvSpPr>
          <p:cNvPr id="15" name="Content Placeholder 2"/>
          <p:cNvSpPr>
            <a:spLocks noGrp="1"/>
          </p:cNvSpPr>
          <p:nvPr>
            <p:ph idx="1"/>
          </p:nvPr>
        </p:nvSpPr>
        <p:spPr>
          <a:xfrm>
            <a:off x="2088000" y="2102401"/>
            <a:ext cx="6552000" cy="1583651"/>
          </a:xfrm>
          <a:noFill/>
        </p:spPr>
        <p:txBody>
          <a:bodyPr lIns="144000" tIns="0" rIns="72000" bIns="0"/>
          <a:lstStyle>
            <a:lvl2pPr marL="180975" indent="-179388">
              <a:defRPr/>
            </a:lvl2pPr>
            <a:lvl3pPr marL="361950" indent="-180975">
              <a:defRPr/>
            </a:lvl3pPr>
            <a:lvl4pPr marL="542925" indent="-180975">
              <a:defRPr/>
            </a:lvl4pPr>
            <a:lvl5pPr marL="628650" indent="-180975">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16" name="Content Placeholder 2"/>
          <p:cNvSpPr>
            <a:spLocks noGrp="1"/>
          </p:cNvSpPr>
          <p:nvPr>
            <p:ph idx="13"/>
          </p:nvPr>
        </p:nvSpPr>
        <p:spPr>
          <a:xfrm>
            <a:off x="2088000" y="3831275"/>
            <a:ext cx="6552000" cy="1583651"/>
          </a:xfrm>
          <a:noFill/>
        </p:spPr>
        <p:txBody>
          <a:bodyPr lIns="144000" tIns="0" rIns="72000" bIns="0"/>
          <a:lstStyle>
            <a:lvl2pPr marL="180975" indent="-179388">
              <a:defRPr/>
            </a:lvl2pPr>
            <a:lvl3pPr marL="361950" indent="-180975">
              <a:defRPr/>
            </a:lvl3pPr>
            <a:lvl4pPr marL="542925" indent="-180975">
              <a:defRPr/>
            </a:lvl4pPr>
            <a:lvl5pPr marL="628650" indent="-180975">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17" name="Picture Placeholder 3"/>
          <p:cNvSpPr>
            <a:spLocks noGrp="1"/>
          </p:cNvSpPr>
          <p:nvPr>
            <p:ph type="pic" sz="quarter" idx="15" hasCustomPrompt="1"/>
          </p:nvPr>
        </p:nvSpPr>
        <p:spPr>
          <a:xfrm>
            <a:off x="504000" y="3831275"/>
            <a:ext cx="1584000" cy="1583651"/>
          </a:xfrm>
        </p:spPr>
        <p:txBody>
          <a:bodyPr/>
          <a:lstStyle>
            <a:lvl1pPr marL="0" marR="0" indent="0" algn="l" defTabSz="895350" rtl="0" eaLnBrk="1" fontAlgn="base" latinLnBrk="0" hangingPunct="1">
              <a:lnSpc>
                <a:spcPts val="2300"/>
              </a:lnSpc>
              <a:spcBef>
                <a:spcPct val="0"/>
              </a:spcBef>
              <a:spcAft>
                <a:spcPct val="0"/>
              </a:spcAft>
              <a:buClrTx/>
              <a:buSzPct val="120000"/>
              <a:buFontTx/>
              <a:buNone/>
              <a:tabLst/>
              <a:defRPr/>
            </a:lvl1pPr>
          </a:lstStyle>
          <a:p>
            <a:r>
              <a:rPr lang="cs-CZ" dirty="0"/>
              <a:t>ČEZ </a:t>
            </a:r>
            <a:r>
              <a:rPr lang="cs-CZ" dirty="0" err="1"/>
              <a:t>clipart</a:t>
            </a:r>
            <a:r>
              <a:rPr lang="cs-CZ" dirty="0"/>
              <a:t> </a:t>
            </a:r>
            <a:r>
              <a:rPr lang="cs-CZ" dirty="0" err="1"/>
              <a:t>picture</a:t>
            </a:r>
            <a:r>
              <a:rPr lang="cs-CZ" dirty="0"/>
              <a:t> </a:t>
            </a:r>
            <a:r>
              <a:rPr lang="cs-CZ" dirty="0" err="1"/>
              <a:t>grey</a:t>
            </a:r>
            <a:endParaRPr lang="cs-CZ" dirty="0"/>
          </a:p>
          <a:p>
            <a:endParaRPr lang="cs-CZ" dirty="0"/>
          </a:p>
        </p:txBody>
      </p:sp>
      <p:sp>
        <p:nvSpPr>
          <p:cNvPr id="18" name="Picture Placeholder 3"/>
          <p:cNvSpPr>
            <a:spLocks noGrp="1"/>
          </p:cNvSpPr>
          <p:nvPr>
            <p:ph type="pic" sz="quarter" idx="14" hasCustomPrompt="1"/>
          </p:nvPr>
        </p:nvSpPr>
        <p:spPr>
          <a:xfrm>
            <a:off x="504000" y="2102401"/>
            <a:ext cx="1584000" cy="1583651"/>
          </a:xfrm>
        </p:spPr>
        <p:txBody>
          <a:bodyPr/>
          <a:lstStyle>
            <a:lvl1pPr>
              <a:defRPr/>
            </a:lvl1pPr>
          </a:lstStyle>
          <a:p>
            <a:r>
              <a:rPr lang="cs-CZ" dirty="0"/>
              <a:t>ČEZ </a:t>
            </a:r>
            <a:r>
              <a:rPr lang="cs-CZ" dirty="0" err="1"/>
              <a:t>clipart</a:t>
            </a:r>
            <a:r>
              <a:rPr lang="cs-CZ" dirty="0"/>
              <a:t> </a:t>
            </a:r>
            <a:r>
              <a:rPr lang="cs-CZ" dirty="0" err="1"/>
              <a:t>picture</a:t>
            </a:r>
            <a:r>
              <a:rPr lang="cs-CZ" dirty="0"/>
              <a:t> </a:t>
            </a:r>
            <a:r>
              <a:rPr lang="cs-CZ" dirty="0" err="1"/>
              <a:t>grey</a:t>
            </a:r>
            <a:endParaRPr lang="cs-CZ" dirty="0"/>
          </a:p>
        </p:txBody>
      </p:sp>
    </p:spTree>
    <p:extLst>
      <p:ext uri="{BB962C8B-B14F-4D97-AF65-F5344CB8AC3E}">
        <p14:creationId xmlns:p14="http://schemas.microsoft.com/office/powerpoint/2010/main" val="1634328234"/>
      </p:ext>
    </p:extLst>
  </p:cSld>
  <p:clrMapOvr>
    <a:masterClrMapping/>
  </p:clrMapOvr>
  <p:extLst mod="1">
    <p:ext uri="{DCECCB84-F9BA-43D5-87BE-67443E8EF086}">
      <p15:sldGuideLst xmlns:p15="http://schemas.microsoft.com/office/powerpoint/2012/main">
        <p15:guide id="1" pos="317">
          <p15:clr>
            <a:srgbClr val="FBAE40"/>
          </p15:clr>
        </p15:guide>
        <p15:guide id="2" pos="5443">
          <p15:clr>
            <a:srgbClr val="FBAE40"/>
          </p15:clr>
        </p15:guide>
      </p15:sldGuideLst>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kliparty - bílý podklad (třířádkový titulek)">
    <p:spTree>
      <p:nvGrpSpPr>
        <p:cNvPr id="1" name=""/>
        <p:cNvGrpSpPr/>
        <p:nvPr/>
      </p:nvGrpSpPr>
      <p:grpSpPr>
        <a:xfrm>
          <a:off x="0" y="0"/>
          <a:ext cx="0" cy="0"/>
          <a:chOff x="0" y="0"/>
          <a:chExt cx="0" cy="0"/>
        </a:xfrm>
      </p:grpSpPr>
      <p:sp>
        <p:nvSpPr>
          <p:cNvPr id="5" name="Slide Number Placeholder 4"/>
          <p:cNvSpPr>
            <a:spLocks noGrp="1"/>
          </p:cNvSpPr>
          <p:nvPr>
            <p:ph type="sldNum" sz="quarter" idx="10"/>
          </p:nvPr>
        </p:nvSpPr>
        <p:spPr/>
        <p:txBody>
          <a:bodyPr/>
          <a:lstStyle>
            <a:lvl1pPr>
              <a:defRPr/>
            </a:lvl1pPr>
          </a:lstStyle>
          <a:p>
            <a:fld id="{60512F0B-4359-4EDB-808F-E507DA35F8EF}" type="slidenum">
              <a:rPr lang="cs-CZ">
                <a:solidFill>
                  <a:srgbClr val="F24F00"/>
                </a:solidFill>
              </a:rPr>
              <a:pPr/>
              <a:t>‹#›</a:t>
            </a:fld>
            <a:endParaRPr lang="cs-CZ">
              <a:solidFill>
                <a:srgbClr val="F24F00"/>
              </a:solidFill>
            </a:endParaRPr>
          </a:p>
        </p:txBody>
      </p:sp>
      <p:sp>
        <p:nvSpPr>
          <p:cNvPr id="10" name="Title 1"/>
          <p:cNvSpPr>
            <a:spLocks noGrp="1"/>
          </p:cNvSpPr>
          <p:nvPr>
            <p:ph type="title" hasCustomPrompt="1"/>
          </p:nvPr>
        </p:nvSpPr>
        <p:spPr>
          <a:xfrm>
            <a:off x="503999" y="423020"/>
            <a:ext cx="8136763" cy="1269578"/>
          </a:xfrm>
        </p:spPr>
        <p:txBody>
          <a:bodyPr/>
          <a:lstStyle>
            <a:lvl1pPr>
              <a:defRPr>
                <a:solidFill>
                  <a:srgbClr val="F24F00"/>
                </a:solidFill>
              </a:defRPr>
            </a:lvl1pPr>
          </a:lstStyle>
          <a:p>
            <a:r>
              <a:rPr lang="cs-CZ"/>
              <a:t>KLIKNUTÍM VLOŽÍTE NADPIS SNÍMKU </a:t>
            </a:r>
            <a:br>
              <a:rPr lang="cs-CZ"/>
            </a:br>
            <a:r>
              <a:rPr lang="cs-CZ"/>
              <a:t>(varianta šablony upravená pro delší </a:t>
            </a:r>
            <a:br>
              <a:rPr lang="cs-CZ"/>
            </a:br>
            <a:r>
              <a:rPr lang="cs-CZ"/>
              <a:t>– tříŘádkový nadpis)</a:t>
            </a:r>
            <a:endParaRPr lang="cs-CZ" dirty="0"/>
          </a:p>
        </p:txBody>
      </p:sp>
      <p:sp>
        <p:nvSpPr>
          <p:cNvPr id="14" name="Text Placeholder 9"/>
          <p:cNvSpPr>
            <a:spLocks noGrp="1"/>
          </p:cNvSpPr>
          <p:nvPr>
            <p:ph type="body" sz="quarter" idx="12" hasCustomPrompt="1"/>
          </p:nvPr>
        </p:nvSpPr>
        <p:spPr>
          <a:xfrm>
            <a:off x="504002" y="2116801"/>
            <a:ext cx="3889375" cy="265177"/>
          </a:xfrm>
        </p:spPr>
        <p:txBody>
          <a:bodyPr/>
          <a:lstStyle>
            <a:lvl1pPr>
              <a:defRPr sz="1600" b="1"/>
            </a:lvl1pPr>
          </a:lstStyle>
          <a:p>
            <a:pPr lvl="0"/>
            <a:r>
              <a:rPr lang="cs-CZ" dirty="0"/>
              <a:t>Podtitulek</a:t>
            </a:r>
          </a:p>
        </p:txBody>
      </p:sp>
      <p:sp>
        <p:nvSpPr>
          <p:cNvPr id="9" name="Content Placeholder 2"/>
          <p:cNvSpPr>
            <a:spLocks noGrp="1"/>
          </p:cNvSpPr>
          <p:nvPr>
            <p:ph idx="1"/>
          </p:nvPr>
        </p:nvSpPr>
        <p:spPr>
          <a:xfrm>
            <a:off x="2088000" y="2527201"/>
            <a:ext cx="6552000" cy="1583651"/>
          </a:xfrm>
          <a:noFill/>
        </p:spPr>
        <p:txBody>
          <a:bodyPr lIns="144000" tIns="0" rIns="72000" bIns="0"/>
          <a:lstStyle>
            <a:lvl2pPr marL="180975" indent="-179388">
              <a:defRPr/>
            </a:lvl2pPr>
            <a:lvl3pPr marL="361950" indent="-180975">
              <a:defRPr/>
            </a:lvl3pPr>
            <a:lvl4pPr marL="542925" indent="-180975">
              <a:defRPr/>
            </a:lvl4pPr>
            <a:lvl5pPr marL="628650" indent="-180975">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cxnSp>
        <p:nvCxnSpPr>
          <p:cNvPr id="15" name="Straight Connector 14"/>
          <p:cNvCxnSpPr/>
          <p:nvPr userDrawn="1"/>
        </p:nvCxnSpPr>
        <p:spPr bwMode="auto">
          <a:xfrm>
            <a:off x="504000" y="1777575"/>
            <a:ext cx="8136763" cy="0"/>
          </a:xfrm>
          <a:prstGeom prst="line">
            <a:avLst/>
          </a:prstGeom>
          <a:solidFill>
            <a:schemeClr val="accent1"/>
          </a:solidFill>
          <a:ln w="6350" cap="flat" cmpd="sng" algn="ctr">
            <a:solidFill>
              <a:srgbClr val="C8C8C8"/>
            </a:solidFill>
            <a:prstDash val="solid"/>
            <a:round/>
            <a:headEnd type="none" w="med" len="med"/>
            <a:tailEnd type="none" w="med" len="med"/>
          </a:ln>
          <a:effectLst/>
        </p:spPr>
      </p:cxnSp>
      <p:sp>
        <p:nvSpPr>
          <p:cNvPr id="8" name="Content Placeholder 2"/>
          <p:cNvSpPr>
            <a:spLocks noGrp="1"/>
          </p:cNvSpPr>
          <p:nvPr>
            <p:ph idx="13"/>
          </p:nvPr>
        </p:nvSpPr>
        <p:spPr>
          <a:xfrm>
            <a:off x="2088000" y="4256075"/>
            <a:ext cx="6552000" cy="1583651"/>
          </a:xfrm>
          <a:noFill/>
        </p:spPr>
        <p:txBody>
          <a:bodyPr lIns="144000" tIns="0" rIns="72000" bIns="0"/>
          <a:lstStyle>
            <a:lvl2pPr marL="180975" indent="-179388">
              <a:defRPr/>
            </a:lvl2pPr>
            <a:lvl3pPr marL="361950" indent="-180975">
              <a:defRPr/>
            </a:lvl3pPr>
            <a:lvl4pPr marL="542925" indent="-180975">
              <a:defRPr/>
            </a:lvl4pPr>
            <a:lvl5pPr marL="628650" indent="-180975">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12" name="Picture Placeholder 3"/>
          <p:cNvSpPr>
            <a:spLocks noGrp="1"/>
          </p:cNvSpPr>
          <p:nvPr>
            <p:ph type="pic" sz="quarter" idx="15" hasCustomPrompt="1"/>
          </p:nvPr>
        </p:nvSpPr>
        <p:spPr>
          <a:xfrm>
            <a:off x="504000" y="4256075"/>
            <a:ext cx="1584000" cy="1583651"/>
          </a:xfrm>
        </p:spPr>
        <p:txBody>
          <a:bodyPr/>
          <a:lstStyle>
            <a:lvl1pPr marL="0" marR="0" indent="0" algn="l" defTabSz="895350" rtl="0" eaLnBrk="1" fontAlgn="base" latinLnBrk="0" hangingPunct="1">
              <a:lnSpc>
                <a:spcPts val="2300"/>
              </a:lnSpc>
              <a:spcBef>
                <a:spcPct val="0"/>
              </a:spcBef>
              <a:spcAft>
                <a:spcPct val="0"/>
              </a:spcAft>
              <a:buClrTx/>
              <a:buSzPct val="120000"/>
              <a:buFontTx/>
              <a:buNone/>
              <a:tabLst/>
              <a:defRPr/>
            </a:lvl1pPr>
          </a:lstStyle>
          <a:p>
            <a:r>
              <a:rPr lang="cs-CZ" dirty="0"/>
              <a:t>ČEZ </a:t>
            </a:r>
            <a:r>
              <a:rPr lang="cs-CZ" dirty="0" err="1"/>
              <a:t>clipart</a:t>
            </a:r>
            <a:r>
              <a:rPr lang="cs-CZ" dirty="0"/>
              <a:t> </a:t>
            </a:r>
            <a:r>
              <a:rPr lang="cs-CZ" dirty="0" err="1"/>
              <a:t>picture</a:t>
            </a:r>
            <a:r>
              <a:rPr lang="cs-CZ" dirty="0"/>
              <a:t> </a:t>
            </a:r>
            <a:r>
              <a:rPr lang="cs-CZ" dirty="0" err="1"/>
              <a:t>grey</a:t>
            </a:r>
            <a:endParaRPr lang="cs-CZ" dirty="0"/>
          </a:p>
          <a:p>
            <a:endParaRPr lang="cs-CZ" dirty="0"/>
          </a:p>
        </p:txBody>
      </p:sp>
      <p:sp>
        <p:nvSpPr>
          <p:cNvPr id="16" name="Picture Placeholder 3"/>
          <p:cNvSpPr>
            <a:spLocks noGrp="1"/>
          </p:cNvSpPr>
          <p:nvPr>
            <p:ph type="pic" sz="quarter" idx="14" hasCustomPrompt="1"/>
          </p:nvPr>
        </p:nvSpPr>
        <p:spPr>
          <a:xfrm>
            <a:off x="504000" y="2527201"/>
            <a:ext cx="1584000" cy="1583651"/>
          </a:xfrm>
        </p:spPr>
        <p:txBody>
          <a:bodyPr/>
          <a:lstStyle>
            <a:lvl1pPr>
              <a:defRPr/>
            </a:lvl1pPr>
          </a:lstStyle>
          <a:p>
            <a:r>
              <a:rPr lang="cs-CZ" dirty="0"/>
              <a:t>ČEZ </a:t>
            </a:r>
            <a:r>
              <a:rPr lang="cs-CZ" dirty="0" err="1"/>
              <a:t>clipart</a:t>
            </a:r>
            <a:r>
              <a:rPr lang="cs-CZ" dirty="0"/>
              <a:t> </a:t>
            </a:r>
            <a:r>
              <a:rPr lang="cs-CZ" dirty="0" err="1"/>
              <a:t>picture</a:t>
            </a:r>
            <a:r>
              <a:rPr lang="cs-CZ" dirty="0"/>
              <a:t> </a:t>
            </a:r>
            <a:r>
              <a:rPr lang="cs-CZ" dirty="0" err="1"/>
              <a:t>grey</a:t>
            </a:r>
            <a:endParaRPr lang="cs-CZ" dirty="0"/>
          </a:p>
        </p:txBody>
      </p:sp>
    </p:spTree>
    <p:extLst>
      <p:ext uri="{BB962C8B-B14F-4D97-AF65-F5344CB8AC3E}">
        <p14:creationId xmlns:p14="http://schemas.microsoft.com/office/powerpoint/2010/main" val="1559543867"/>
      </p:ext>
    </p:extLst>
  </p:cSld>
  <p:clrMapOvr>
    <a:masterClrMapping/>
  </p:clrMapOvr>
  <p:extLst mod="1">
    <p:ext uri="{DCECCB84-F9BA-43D5-87BE-67443E8EF086}">
      <p15:sldGuideLst xmlns:p15="http://schemas.microsoft.com/office/powerpoint/2012/main">
        <p15:guide id="1" orient="horz" pos="527">
          <p15:clr>
            <a:srgbClr val="FBAE40"/>
          </p15:clr>
        </p15:guide>
        <p15:guide id="2" pos="5465" userDrawn="1">
          <p15:clr>
            <a:srgbClr val="FBAE40"/>
          </p15:clr>
        </p15:guide>
        <p15:guide id="3" pos="317">
          <p15:clr>
            <a:srgbClr val="FBAE40"/>
          </p15:clr>
        </p15:guide>
      </p15:sldGuideLst>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kliparty s textem v rámečku">
    <p:spTree>
      <p:nvGrpSpPr>
        <p:cNvPr id="1" name=""/>
        <p:cNvGrpSpPr/>
        <p:nvPr/>
      </p:nvGrpSpPr>
      <p:grpSpPr>
        <a:xfrm>
          <a:off x="0" y="0"/>
          <a:ext cx="0" cy="0"/>
          <a:chOff x="0" y="0"/>
          <a:chExt cx="0" cy="0"/>
        </a:xfrm>
      </p:grpSpPr>
      <p:sp>
        <p:nvSpPr>
          <p:cNvPr id="17" name="Picture Placeholder 3"/>
          <p:cNvSpPr>
            <a:spLocks noGrp="1"/>
          </p:cNvSpPr>
          <p:nvPr>
            <p:ph type="pic" sz="quarter" idx="15" hasCustomPrompt="1"/>
          </p:nvPr>
        </p:nvSpPr>
        <p:spPr>
          <a:xfrm>
            <a:off x="504000" y="3831275"/>
            <a:ext cx="1584000" cy="1583651"/>
          </a:xfrm>
        </p:spPr>
        <p:txBody>
          <a:bodyPr/>
          <a:lstStyle>
            <a:lvl1pPr marL="0" marR="0" indent="0" algn="l" defTabSz="895350" rtl="0" eaLnBrk="1" fontAlgn="base" latinLnBrk="0" hangingPunct="1">
              <a:lnSpc>
                <a:spcPts val="2300"/>
              </a:lnSpc>
              <a:spcBef>
                <a:spcPct val="0"/>
              </a:spcBef>
              <a:spcAft>
                <a:spcPct val="0"/>
              </a:spcAft>
              <a:buClrTx/>
              <a:buSzPct val="120000"/>
              <a:buFontTx/>
              <a:buNone/>
              <a:tabLst/>
              <a:defRPr/>
            </a:lvl1pPr>
          </a:lstStyle>
          <a:p>
            <a:r>
              <a:rPr lang="cs-CZ" dirty="0"/>
              <a:t>ČEZ </a:t>
            </a:r>
            <a:r>
              <a:rPr lang="cs-CZ" dirty="0" err="1"/>
              <a:t>clipart</a:t>
            </a:r>
            <a:r>
              <a:rPr lang="cs-CZ" dirty="0"/>
              <a:t> </a:t>
            </a:r>
            <a:r>
              <a:rPr lang="cs-CZ" dirty="0" err="1"/>
              <a:t>picture</a:t>
            </a:r>
            <a:r>
              <a:rPr lang="cs-CZ" dirty="0"/>
              <a:t> </a:t>
            </a:r>
            <a:r>
              <a:rPr lang="cs-CZ" dirty="0" err="1"/>
              <a:t>white</a:t>
            </a:r>
            <a:endParaRPr lang="cs-CZ" dirty="0"/>
          </a:p>
          <a:p>
            <a:endParaRPr lang="cs-CZ" dirty="0"/>
          </a:p>
        </p:txBody>
      </p:sp>
      <p:sp>
        <p:nvSpPr>
          <p:cNvPr id="18" name="Picture Placeholder 3"/>
          <p:cNvSpPr>
            <a:spLocks noGrp="1"/>
          </p:cNvSpPr>
          <p:nvPr>
            <p:ph type="pic" sz="quarter" idx="14" hasCustomPrompt="1"/>
          </p:nvPr>
        </p:nvSpPr>
        <p:spPr>
          <a:xfrm>
            <a:off x="504000" y="2102401"/>
            <a:ext cx="1584000" cy="1583651"/>
          </a:xfrm>
        </p:spPr>
        <p:txBody>
          <a:bodyPr/>
          <a:lstStyle>
            <a:lvl1pPr>
              <a:defRPr/>
            </a:lvl1pPr>
          </a:lstStyle>
          <a:p>
            <a:r>
              <a:rPr lang="cs-CZ" dirty="0"/>
              <a:t>ČEZ </a:t>
            </a:r>
            <a:r>
              <a:rPr lang="cs-CZ" dirty="0" err="1"/>
              <a:t>clipart</a:t>
            </a:r>
            <a:r>
              <a:rPr lang="cs-CZ" dirty="0"/>
              <a:t> </a:t>
            </a:r>
            <a:r>
              <a:rPr lang="cs-CZ" dirty="0" err="1"/>
              <a:t>picture</a:t>
            </a:r>
            <a:r>
              <a:rPr lang="cs-CZ" dirty="0"/>
              <a:t> </a:t>
            </a:r>
            <a:r>
              <a:rPr lang="cs-CZ" dirty="0" err="1"/>
              <a:t>white</a:t>
            </a:r>
            <a:endParaRPr lang="cs-CZ" dirty="0"/>
          </a:p>
        </p:txBody>
      </p:sp>
      <p:sp>
        <p:nvSpPr>
          <p:cNvPr id="5" name="Slide Number Placeholder 4"/>
          <p:cNvSpPr>
            <a:spLocks noGrp="1"/>
          </p:cNvSpPr>
          <p:nvPr>
            <p:ph type="sldNum" sz="quarter" idx="10"/>
          </p:nvPr>
        </p:nvSpPr>
        <p:spPr/>
        <p:txBody>
          <a:bodyPr/>
          <a:lstStyle>
            <a:lvl1pPr>
              <a:defRPr/>
            </a:lvl1pPr>
          </a:lstStyle>
          <a:p>
            <a:fld id="{60512F0B-4359-4EDB-808F-E507DA35F8EF}" type="slidenum">
              <a:rPr lang="cs-CZ">
                <a:solidFill>
                  <a:srgbClr val="F24F00"/>
                </a:solidFill>
              </a:rPr>
              <a:pPr/>
              <a:t>‹#›</a:t>
            </a:fld>
            <a:endParaRPr lang="cs-CZ">
              <a:solidFill>
                <a:srgbClr val="F24F00"/>
              </a:solidFill>
            </a:endParaRPr>
          </a:p>
        </p:txBody>
      </p:sp>
      <p:sp>
        <p:nvSpPr>
          <p:cNvPr id="6" name="Title 1"/>
          <p:cNvSpPr>
            <a:spLocks noGrp="1"/>
          </p:cNvSpPr>
          <p:nvPr>
            <p:ph type="title" hasCustomPrompt="1"/>
          </p:nvPr>
        </p:nvSpPr>
        <p:spPr>
          <a:xfrm>
            <a:off x="503999" y="436771"/>
            <a:ext cx="8138555" cy="846386"/>
          </a:xfrm>
        </p:spPr>
        <p:txBody>
          <a:bodyPr/>
          <a:lstStyle>
            <a:lvl1pPr>
              <a:defRPr/>
            </a:lvl1pPr>
          </a:lstStyle>
          <a:p>
            <a:r>
              <a:rPr lang="cs-CZ" dirty="0"/>
              <a:t>PO KLIKNUTÍ MŮŽETE ZADAT VLASTNÍ NADPIS</a:t>
            </a:r>
            <a:r>
              <a:rPr lang="cs-CZ"/>
              <a:t>, </a:t>
            </a:r>
            <a:br>
              <a:rPr lang="cs-CZ"/>
            </a:br>
            <a:r>
              <a:rPr lang="cs-CZ"/>
              <a:t>V</a:t>
            </a:r>
            <a:r>
              <a:rPr lang="cs-CZ" dirty="0"/>
              <a:t> TÉTO ŠABLONĚ IDEÁLNĚ DVOUŘÁDKOVÝ</a:t>
            </a:r>
          </a:p>
        </p:txBody>
      </p:sp>
      <p:cxnSp>
        <p:nvCxnSpPr>
          <p:cNvPr id="11" name="Straight Connector 10"/>
          <p:cNvCxnSpPr/>
          <p:nvPr userDrawn="1"/>
        </p:nvCxnSpPr>
        <p:spPr bwMode="auto">
          <a:xfrm>
            <a:off x="504000" y="1368000"/>
            <a:ext cx="8136763" cy="0"/>
          </a:xfrm>
          <a:prstGeom prst="line">
            <a:avLst/>
          </a:prstGeom>
          <a:solidFill>
            <a:schemeClr val="accent1"/>
          </a:solidFill>
          <a:ln w="6350" cap="flat" cmpd="sng" algn="ctr">
            <a:solidFill>
              <a:srgbClr val="C8C8C8"/>
            </a:solidFill>
            <a:prstDash val="solid"/>
            <a:round/>
            <a:headEnd type="none" w="med" len="med"/>
            <a:tailEnd type="none" w="med" len="med"/>
          </a:ln>
          <a:effectLst/>
        </p:spPr>
      </p:cxnSp>
      <p:sp>
        <p:nvSpPr>
          <p:cNvPr id="8" name="Text Placeholder 9"/>
          <p:cNvSpPr>
            <a:spLocks noGrp="1"/>
          </p:cNvSpPr>
          <p:nvPr>
            <p:ph type="body" sz="quarter" idx="12" hasCustomPrompt="1"/>
          </p:nvPr>
        </p:nvSpPr>
        <p:spPr>
          <a:xfrm>
            <a:off x="504002" y="1692001"/>
            <a:ext cx="3889375" cy="265177"/>
          </a:xfrm>
        </p:spPr>
        <p:txBody>
          <a:bodyPr/>
          <a:lstStyle>
            <a:lvl1pPr>
              <a:defRPr sz="1600" b="1"/>
            </a:lvl1pPr>
          </a:lstStyle>
          <a:p>
            <a:pPr lvl="0"/>
            <a:r>
              <a:rPr lang="cs-CZ" dirty="0"/>
              <a:t>Podtitulek</a:t>
            </a:r>
          </a:p>
        </p:txBody>
      </p:sp>
      <p:sp>
        <p:nvSpPr>
          <p:cNvPr id="15" name="Content Placeholder 2"/>
          <p:cNvSpPr>
            <a:spLocks noGrp="1"/>
          </p:cNvSpPr>
          <p:nvPr>
            <p:ph idx="1"/>
          </p:nvPr>
        </p:nvSpPr>
        <p:spPr>
          <a:xfrm>
            <a:off x="504000" y="2102401"/>
            <a:ext cx="8136000" cy="1583651"/>
          </a:xfrm>
          <a:noFill/>
          <a:ln w="15875">
            <a:solidFill>
              <a:srgbClr val="C8C8C8"/>
            </a:solidFill>
          </a:ln>
        </p:spPr>
        <p:txBody>
          <a:bodyPr lIns="1656000" tIns="54000" rIns="72000" bIns="0"/>
          <a:lstStyle>
            <a:lvl2pPr marL="180975" indent="-179388">
              <a:defRPr/>
            </a:lvl2pPr>
            <a:lvl3pPr marL="361950" indent="-180975">
              <a:defRPr/>
            </a:lvl3pPr>
            <a:lvl4pPr marL="542925" indent="-180975">
              <a:defRPr/>
            </a:lvl4pPr>
            <a:lvl5pPr marL="628650" indent="-180975">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16" name="Content Placeholder 2"/>
          <p:cNvSpPr>
            <a:spLocks noGrp="1"/>
          </p:cNvSpPr>
          <p:nvPr>
            <p:ph idx="13"/>
          </p:nvPr>
        </p:nvSpPr>
        <p:spPr>
          <a:xfrm>
            <a:off x="504000" y="3831275"/>
            <a:ext cx="8136000" cy="1583651"/>
          </a:xfrm>
          <a:noFill/>
          <a:ln w="15875">
            <a:solidFill>
              <a:srgbClr val="C8C8C8"/>
            </a:solidFill>
          </a:ln>
        </p:spPr>
        <p:txBody>
          <a:bodyPr lIns="1656000" tIns="54000" rIns="72000" bIns="0"/>
          <a:lstStyle>
            <a:lvl2pPr marL="180975" indent="-179388">
              <a:defRPr/>
            </a:lvl2pPr>
            <a:lvl3pPr marL="361950" indent="-180975">
              <a:defRPr/>
            </a:lvl3pPr>
            <a:lvl4pPr marL="542925" indent="-180975">
              <a:defRPr/>
            </a:lvl4pPr>
            <a:lvl5pPr marL="628650" indent="-180975">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Tree>
    <p:extLst>
      <p:ext uri="{BB962C8B-B14F-4D97-AF65-F5344CB8AC3E}">
        <p14:creationId xmlns:p14="http://schemas.microsoft.com/office/powerpoint/2010/main" val="1661195631"/>
      </p:ext>
    </p:extLst>
  </p:cSld>
  <p:clrMapOvr>
    <a:masterClrMapping/>
  </p:clrMapOvr>
  <p:extLst mod="1">
    <p:ext uri="{DCECCB84-F9BA-43D5-87BE-67443E8EF086}">
      <p15:sldGuideLst xmlns:p15="http://schemas.microsoft.com/office/powerpoint/2012/main">
        <p15:guide id="1" pos="317">
          <p15:clr>
            <a:srgbClr val="FBAE40"/>
          </p15:clr>
        </p15:guide>
        <p15:guide id="2" pos="5443">
          <p15:clr>
            <a:srgbClr val="FBAE40"/>
          </p15:clr>
        </p15:guide>
      </p15:sldGuideLst>
    </p:ext>
  </p:extLst>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kliparty s textem v rámečku (třířádkový titulek)">
    <p:spTree>
      <p:nvGrpSpPr>
        <p:cNvPr id="1" name=""/>
        <p:cNvGrpSpPr/>
        <p:nvPr/>
      </p:nvGrpSpPr>
      <p:grpSpPr>
        <a:xfrm>
          <a:off x="0" y="0"/>
          <a:ext cx="0" cy="0"/>
          <a:chOff x="0" y="0"/>
          <a:chExt cx="0" cy="0"/>
        </a:xfrm>
      </p:grpSpPr>
      <p:sp>
        <p:nvSpPr>
          <p:cNvPr id="5" name="Slide Number Placeholder 4"/>
          <p:cNvSpPr>
            <a:spLocks noGrp="1"/>
          </p:cNvSpPr>
          <p:nvPr>
            <p:ph type="sldNum" sz="quarter" idx="10"/>
          </p:nvPr>
        </p:nvSpPr>
        <p:spPr/>
        <p:txBody>
          <a:bodyPr/>
          <a:lstStyle>
            <a:lvl1pPr>
              <a:defRPr/>
            </a:lvl1pPr>
          </a:lstStyle>
          <a:p>
            <a:fld id="{60512F0B-4359-4EDB-808F-E507DA35F8EF}" type="slidenum">
              <a:rPr lang="cs-CZ">
                <a:solidFill>
                  <a:srgbClr val="F24F00"/>
                </a:solidFill>
              </a:rPr>
              <a:pPr/>
              <a:t>‹#›</a:t>
            </a:fld>
            <a:endParaRPr lang="cs-CZ">
              <a:solidFill>
                <a:srgbClr val="F24F00"/>
              </a:solidFill>
            </a:endParaRPr>
          </a:p>
        </p:txBody>
      </p:sp>
      <p:sp>
        <p:nvSpPr>
          <p:cNvPr id="10" name="Title 1"/>
          <p:cNvSpPr>
            <a:spLocks noGrp="1"/>
          </p:cNvSpPr>
          <p:nvPr>
            <p:ph type="title" hasCustomPrompt="1"/>
          </p:nvPr>
        </p:nvSpPr>
        <p:spPr>
          <a:xfrm>
            <a:off x="503999" y="423020"/>
            <a:ext cx="8136763" cy="1269578"/>
          </a:xfrm>
        </p:spPr>
        <p:txBody>
          <a:bodyPr/>
          <a:lstStyle>
            <a:lvl1pPr>
              <a:defRPr>
                <a:solidFill>
                  <a:srgbClr val="F24F00"/>
                </a:solidFill>
              </a:defRPr>
            </a:lvl1pPr>
          </a:lstStyle>
          <a:p>
            <a:r>
              <a:rPr lang="cs-CZ"/>
              <a:t>KLIKNUTÍM VLOŽÍTE NADPIS SNÍMKU </a:t>
            </a:r>
            <a:br>
              <a:rPr lang="cs-CZ"/>
            </a:br>
            <a:r>
              <a:rPr lang="cs-CZ"/>
              <a:t>(varianta šablony upravená pro delší </a:t>
            </a:r>
            <a:br>
              <a:rPr lang="cs-CZ"/>
            </a:br>
            <a:r>
              <a:rPr lang="cs-CZ"/>
              <a:t>– tříŘádkový nadpis)</a:t>
            </a:r>
            <a:endParaRPr lang="cs-CZ" dirty="0"/>
          </a:p>
        </p:txBody>
      </p:sp>
      <p:sp>
        <p:nvSpPr>
          <p:cNvPr id="14" name="Text Placeholder 9"/>
          <p:cNvSpPr>
            <a:spLocks noGrp="1"/>
          </p:cNvSpPr>
          <p:nvPr>
            <p:ph type="body" sz="quarter" idx="12" hasCustomPrompt="1"/>
          </p:nvPr>
        </p:nvSpPr>
        <p:spPr>
          <a:xfrm>
            <a:off x="504002" y="2116801"/>
            <a:ext cx="3889375" cy="265177"/>
          </a:xfrm>
        </p:spPr>
        <p:txBody>
          <a:bodyPr/>
          <a:lstStyle>
            <a:lvl1pPr>
              <a:defRPr sz="1600" b="1"/>
            </a:lvl1pPr>
          </a:lstStyle>
          <a:p>
            <a:pPr lvl="0"/>
            <a:r>
              <a:rPr lang="cs-CZ" dirty="0"/>
              <a:t>Podtitulek</a:t>
            </a:r>
          </a:p>
        </p:txBody>
      </p:sp>
      <p:cxnSp>
        <p:nvCxnSpPr>
          <p:cNvPr id="15" name="Straight Connector 14"/>
          <p:cNvCxnSpPr/>
          <p:nvPr userDrawn="1"/>
        </p:nvCxnSpPr>
        <p:spPr bwMode="auto">
          <a:xfrm>
            <a:off x="504000" y="1777575"/>
            <a:ext cx="8136763" cy="0"/>
          </a:xfrm>
          <a:prstGeom prst="line">
            <a:avLst/>
          </a:prstGeom>
          <a:solidFill>
            <a:schemeClr val="accent1"/>
          </a:solidFill>
          <a:ln w="6350" cap="flat" cmpd="sng" algn="ctr">
            <a:solidFill>
              <a:srgbClr val="C8C8C8"/>
            </a:solidFill>
            <a:prstDash val="solid"/>
            <a:round/>
            <a:headEnd type="none" w="med" len="med"/>
            <a:tailEnd type="none" w="med" len="med"/>
          </a:ln>
          <a:effectLst/>
        </p:spPr>
      </p:cxnSp>
      <p:sp>
        <p:nvSpPr>
          <p:cNvPr id="11" name="Picture Placeholder 3"/>
          <p:cNvSpPr>
            <a:spLocks noGrp="1"/>
          </p:cNvSpPr>
          <p:nvPr>
            <p:ph type="pic" sz="quarter" idx="15" hasCustomPrompt="1"/>
          </p:nvPr>
        </p:nvSpPr>
        <p:spPr>
          <a:xfrm>
            <a:off x="504000" y="4256075"/>
            <a:ext cx="1584000" cy="1583651"/>
          </a:xfrm>
        </p:spPr>
        <p:txBody>
          <a:bodyPr/>
          <a:lstStyle>
            <a:lvl1pPr marL="0" marR="0" indent="0" algn="l" defTabSz="895350" rtl="0" eaLnBrk="1" fontAlgn="base" latinLnBrk="0" hangingPunct="1">
              <a:lnSpc>
                <a:spcPts val="2300"/>
              </a:lnSpc>
              <a:spcBef>
                <a:spcPct val="0"/>
              </a:spcBef>
              <a:spcAft>
                <a:spcPct val="0"/>
              </a:spcAft>
              <a:buClrTx/>
              <a:buSzPct val="120000"/>
              <a:buFontTx/>
              <a:buNone/>
              <a:tabLst/>
              <a:defRPr/>
            </a:lvl1pPr>
          </a:lstStyle>
          <a:p>
            <a:r>
              <a:rPr lang="cs-CZ" dirty="0"/>
              <a:t>ČEZ </a:t>
            </a:r>
            <a:r>
              <a:rPr lang="cs-CZ" dirty="0" err="1"/>
              <a:t>clipart</a:t>
            </a:r>
            <a:r>
              <a:rPr lang="cs-CZ" dirty="0"/>
              <a:t> </a:t>
            </a:r>
            <a:r>
              <a:rPr lang="cs-CZ" dirty="0" err="1"/>
              <a:t>picture</a:t>
            </a:r>
            <a:r>
              <a:rPr lang="cs-CZ" dirty="0"/>
              <a:t> </a:t>
            </a:r>
            <a:r>
              <a:rPr lang="cs-CZ" dirty="0" err="1"/>
              <a:t>white</a:t>
            </a:r>
            <a:endParaRPr lang="cs-CZ" dirty="0"/>
          </a:p>
          <a:p>
            <a:endParaRPr lang="cs-CZ" dirty="0"/>
          </a:p>
        </p:txBody>
      </p:sp>
      <p:sp>
        <p:nvSpPr>
          <p:cNvPr id="13" name="Picture Placeholder 3"/>
          <p:cNvSpPr>
            <a:spLocks noGrp="1"/>
          </p:cNvSpPr>
          <p:nvPr>
            <p:ph type="pic" sz="quarter" idx="14" hasCustomPrompt="1"/>
          </p:nvPr>
        </p:nvSpPr>
        <p:spPr>
          <a:xfrm>
            <a:off x="504000" y="2527201"/>
            <a:ext cx="1584000" cy="1583651"/>
          </a:xfrm>
        </p:spPr>
        <p:txBody>
          <a:bodyPr/>
          <a:lstStyle>
            <a:lvl1pPr>
              <a:defRPr/>
            </a:lvl1pPr>
          </a:lstStyle>
          <a:p>
            <a:r>
              <a:rPr lang="cs-CZ" dirty="0"/>
              <a:t>ČEZ </a:t>
            </a:r>
            <a:r>
              <a:rPr lang="cs-CZ" dirty="0" err="1"/>
              <a:t>clipart</a:t>
            </a:r>
            <a:r>
              <a:rPr lang="cs-CZ" dirty="0"/>
              <a:t> </a:t>
            </a:r>
            <a:r>
              <a:rPr lang="cs-CZ" dirty="0" err="1"/>
              <a:t>picture</a:t>
            </a:r>
            <a:r>
              <a:rPr lang="cs-CZ" dirty="0"/>
              <a:t> </a:t>
            </a:r>
            <a:r>
              <a:rPr lang="cs-CZ" dirty="0" err="1"/>
              <a:t>white</a:t>
            </a:r>
            <a:endParaRPr lang="cs-CZ" dirty="0"/>
          </a:p>
        </p:txBody>
      </p:sp>
      <p:sp>
        <p:nvSpPr>
          <p:cNvPr id="17" name="Content Placeholder 2"/>
          <p:cNvSpPr>
            <a:spLocks noGrp="1"/>
          </p:cNvSpPr>
          <p:nvPr>
            <p:ph idx="1"/>
          </p:nvPr>
        </p:nvSpPr>
        <p:spPr>
          <a:xfrm>
            <a:off x="504000" y="2527201"/>
            <a:ext cx="8136000" cy="1583651"/>
          </a:xfrm>
          <a:noFill/>
          <a:ln w="15875">
            <a:solidFill>
              <a:srgbClr val="C8C8C8"/>
            </a:solidFill>
          </a:ln>
        </p:spPr>
        <p:txBody>
          <a:bodyPr lIns="1656000" tIns="54000" rIns="72000" bIns="0"/>
          <a:lstStyle>
            <a:lvl2pPr marL="180975" indent="-179388">
              <a:defRPr/>
            </a:lvl2pPr>
            <a:lvl3pPr marL="361950" indent="-180975">
              <a:defRPr/>
            </a:lvl3pPr>
            <a:lvl4pPr marL="542925" indent="-180975">
              <a:defRPr/>
            </a:lvl4pPr>
            <a:lvl5pPr marL="628650" indent="-180975">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18" name="Content Placeholder 2"/>
          <p:cNvSpPr>
            <a:spLocks noGrp="1"/>
          </p:cNvSpPr>
          <p:nvPr>
            <p:ph idx="13"/>
          </p:nvPr>
        </p:nvSpPr>
        <p:spPr>
          <a:xfrm>
            <a:off x="504000" y="4256075"/>
            <a:ext cx="8136000" cy="1583651"/>
          </a:xfrm>
          <a:noFill/>
          <a:ln w="15875">
            <a:solidFill>
              <a:srgbClr val="C8C8C8"/>
            </a:solidFill>
          </a:ln>
        </p:spPr>
        <p:txBody>
          <a:bodyPr lIns="1656000" tIns="54000" rIns="72000" bIns="0"/>
          <a:lstStyle>
            <a:lvl2pPr marL="180975" indent="-179388">
              <a:defRPr/>
            </a:lvl2pPr>
            <a:lvl3pPr marL="361950" indent="-180975">
              <a:defRPr/>
            </a:lvl3pPr>
            <a:lvl4pPr marL="542925" indent="-180975">
              <a:defRPr/>
            </a:lvl4pPr>
            <a:lvl5pPr marL="628650" indent="-180975">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Tree>
    <p:extLst>
      <p:ext uri="{BB962C8B-B14F-4D97-AF65-F5344CB8AC3E}">
        <p14:creationId xmlns:p14="http://schemas.microsoft.com/office/powerpoint/2010/main" val="3066814188"/>
      </p:ext>
    </p:extLst>
  </p:cSld>
  <p:clrMapOvr>
    <a:masterClrMapping/>
  </p:clrMapOvr>
  <p:extLst mod="1">
    <p:ext uri="{DCECCB84-F9BA-43D5-87BE-67443E8EF086}">
      <p15:sldGuideLst xmlns:p15="http://schemas.microsoft.com/office/powerpoint/2012/main">
        <p15:guide id="1" orient="horz" pos="527">
          <p15:clr>
            <a:srgbClr val="FBAE40"/>
          </p15:clr>
        </p15:guide>
        <p15:guide id="2" pos="5443">
          <p15:clr>
            <a:srgbClr val="FBAE40"/>
          </p15:clr>
        </p15:guide>
        <p15:guide id="3" pos="317">
          <p15:clr>
            <a:srgbClr val="FBAE40"/>
          </p15:clr>
        </p15:guide>
      </p15:sldGuideLst>
    </p:ext>
  </p:extLst>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kliparty v rámečku">
    <p:spTree>
      <p:nvGrpSpPr>
        <p:cNvPr id="1" name=""/>
        <p:cNvGrpSpPr/>
        <p:nvPr/>
      </p:nvGrpSpPr>
      <p:grpSpPr>
        <a:xfrm>
          <a:off x="0" y="0"/>
          <a:ext cx="0" cy="0"/>
          <a:chOff x="0" y="0"/>
          <a:chExt cx="0" cy="0"/>
        </a:xfrm>
      </p:grpSpPr>
      <p:sp>
        <p:nvSpPr>
          <p:cNvPr id="16" name="Content Placeholder 2"/>
          <p:cNvSpPr>
            <a:spLocks noGrp="1"/>
          </p:cNvSpPr>
          <p:nvPr>
            <p:ph idx="13"/>
          </p:nvPr>
        </p:nvSpPr>
        <p:spPr>
          <a:xfrm>
            <a:off x="504000" y="3831275"/>
            <a:ext cx="8136000" cy="1583651"/>
          </a:xfrm>
          <a:noFill/>
          <a:ln w="12700">
            <a:noFill/>
          </a:ln>
        </p:spPr>
        <p:txBody>
          <a:bodyPr lIns="1728000" tIns="0" rIns="72000" bIns="0"/>
          <a:lstStyle>
            <a:lvl2pPr marL="180975" indent="-179388">
              <a:defRPr/>
            </a:lvl2pPr>
            <a:lvl3pPr marL="361950" indent="-180975">
              <a:defRPr/>
            </a:lvl3pPr>
            <a:lvl4pPr marL="542925" indent="-180975">
              <a:defRPr/>
            </a:lvl4pPr>
            <a:lvl5pPr marL="628650" indent="-180975">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15" name="Content Placeholder 2"/>
          <p:cNvSpPr>
            <a:spLocks noGrp="1"/>
          </p:cNvSpPr>
          <p:nvPr>
            <p:ph idx="1"/>
          </p:nvPr>
        </p:nvSpPr>
        <p:spPr>
          <a:xfrm>
            <a:off x="504000" y="2102401"/>
            <a:ext cx="8136000" cy="1583651"/>
          </a:xfrm>
          <a:noFill/>
          <a:ln w="12700">
            <a:noFill/>
          </a:ln>
        </p:spPr>
        <p:txBody>
          <a:bodyPr lIns="1728000" tIns="0" rIns="72000" bIns="0"/>
          <a:lstStyle>
            <a:lvl2pPr marL="180975" indent="-179388">
              <a:defRPr/>
            </a:lvl2pPr>
            <a:lvl3pPr marL="361950" indent="-180975">
              <a:defRPr/>
            </a:lvl3pPr>
            <a:lvl4pPr marL="542925" indent="-180975">
              <a:defRPr/>
            </a:lvl4pPr>
            <a:lvl5pPr marL="628650" indent="-180975">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17" name="Picture Placeholder 3"/>
          <p:cNvSpPr>
            <a:spLocks noGrp="1"/>
          </p:cNvSpPr>
          <p:nvPr>
            <p:ph type="pic" sz="quarter" idx="15" hasCustomPrompt="1"/>
          </p:nvPr>
        </p:nvSpPr>
        <p:spPr>
          <a:xfrm>
            <a:off x="504000" y="3831275"/>
            <a:ext cx="1584000" cy="1583651"/>
          </a:xfrm>
          <a:ln w="15875">
            <a:solidFill>
              <a:srgbClr val="C8C8C8"/>
            </a:solidFill>
          </a:ln>
        </p:spPr>
        <p:txBody>
          <a:bodyPr/>
          <a:lstStyle>
            <a:lvl1pPr marL="0" marR="0" indent="0" algn="l" defTabSz="895350" rtl="0" eaLnBrk="1" fontAlgn="base" latinLnBrk="0" hangingPunct="1">
              <a:lnSpc>
                <a:spcPts val="2300"/>
              </a:lnSpc>
              <a:spcBef>
                <a:spcPct val="0"/>
              </a:spcBef>
              <a:spcAft>
                <a:spcPct val="0"/>
              </a:spcAft>
              <a:buClrTx/>
              <a:buSzPct val="120000"/>
              <a:buFontTx/>
              <a:buNone/>
              <a:tabLst/>
              <a:defRPr/>
            </a:lvl1pPr>
          </a:lstStyle>
          <a:p>
            <a:r>
              <a:rPr lang="cs-CZ" dirty="0"/>
              <a:t>ČEZ </a:t>
            </a:r>
            <a:r>
              <a:rPr lang="cs-CZ" dirty="0" err="1"/>
              <a:t>clipart</a:t>
            </a:r>
            <a:r>
              <a:rPr lang="cs-CZ" dirty="0"/>
              <a:t> </a:t>
            </a:r>
            <a:r>
              <a:rPr lang="cs-CZ" dirty="0" err="1"/>
              <a:t>picture</a:t>
            </a:r>
            <a:r>
              <a:rPr lang="cs-CZ" dirty="0"/>
              <a:t> </a:t>
            </a:r>
            <a:r>
              <a:rPr lang="cs-CZ" dirty="0" err="1"/>
              <a:t>white</a:t>
            </a:r>
            <a:endParaRPr lang="cs-CZ" dirty="0"/>
          </a:p>
          <a:p>
            <a:endParaRPr lang="cs-CZ" dirty="0"/>
          </a:p>
        </p:txBody>
      </p:sp>
      <p:sp>
        <p:nvSpPr>
          <p:cNvPr id="18" name="Picture Placeholder 3"/>
          <p:cNvSpPr>
            <a:spLocks noGrp="1"/>
          </p:cNvSpPr>
          <p:nvPr>
            <p:ph type="pic" sz="quarter" idx="14" hasCustomPrompt="1"/>
          </p:nvPr>
        </p:nvSpPr>
        <p:spPr>
          <a:xfrm>
            <a:off x="504000" y="2102401"/>
            <a:ext cx="1584000" cy="1583651"/>
          </a:xfrm>
          <a:ln w="15875">
            <a:solidFill>
              <a:srgbClr val="C8C8C8"/>
            </a:solidFill>
          </a:ln>
        </p:spPr>
        <p:txBody>
          <a:bodyPr/>
          <a:lstStyle>
            <a:lvl1pPr>
              <a:defRPr/>
            </a:lvl1pPr>
          </a:lstStyle>
          <a:p>
            <a:r>
              <a:rPr lang="cs-CZ" dirty="0"/>
              <a:t>ČEZ </a:t>
            </a:r>
            <a:r>
              <a:rPr lang="cs-CZ" dirty="0" err="1"/>
              <a:t>clipart</a:t>
            </a:r>
            <a:r>
              <a:rPr lang="cs-CZ" dirty="0"/>
              <a:t> </a:t>
            </a:r>
            <a:r>
              <a:rPr lang="cs-CZ" dirty="0" err="1"/>
              <a:t>picture</a:t>
            </a:r>
            <a:r>
              <a:rPr lang="cs-CZ" dirty="0"/>
              <a:t> </a:t>
            </a:r>
            <a:r>
              <a:rPr lang="cs-CZ" dirty="0" err="1"/>
              <a:t>white</a:t>
            </a:r>
            <a:endParaRPr lang="cs-CZ" dirty="0"/>
          </a:p>
        </p:txBody>
      </p:sp>
      <p:sp>
        <p:nvSpPr>
          <p:cNvPr id="5" name="Slide Number Placeholder 4"/>
          <p:cNvSpPr>
            <a:spLocks noGrp="1"/>
          </p:cNvSpPr>
          <p:nvPr>
            <p:ph type="sldNum" sz="quarter" idx="10"/>
          </p:nvPr>
        </p:nvSpPr>
        <p:spPr/>
        <p:txBody>
          <a:bodyPr/>
          <a:lstStyle>
            <a:lvl1pPr>
              <a:defRPr/>
            </a:lvl1pPr>
          </a:lstStyle>
          <a:p>
            <a:fld id="{60512F0B-4359-4EDB-808F-E507DA35F8EF}" type="slidenum">
              <a:rPr lang="cs-CZ">
                <a:solidFill>
                  <a:srgbClr val="F24F00"/>
                </a:solidFill>
              </a:rPr>
              <a:pPr/>
              <a:t>‹#›</a:t>
            </a:fld>
            <a:endParaRPr lang="cs-CZ">
              <a:solidFill>
                <a:srgbClr val="F24F00"/>
              </a:solidFill>
            </a:endParaRPr>
          </a:p>
        </p:txBody>
      </p:sp>
      <p:sp>
        <p:nvSpPr>
          <p:cNvPr id="6" name="Title 1"/>
          <p:cNvSpPr>
            <a:spLocks noGrp="1"/>
          </p:cNvSpPr>
          <p:nvPr>
            <p:ph type="title" hasCustomPrompt="1"/>
          </p:nvPr>
        </p:nvSpPr>
        <p:spPr>
          <a:xfrm>
            <a:off x="503999" y="436771"/>
            <a:ext cx="8136763" cy="846386"/>
          </a:xfrm>
        </p:spPr>
        <p:txBody>
          <a:bodyPr/>
          <a:lstStyle/>
          <a:p>
            <a:r>
              <a:rPr lang="cs-CZ"/>
              <a:t>KLIKNUTÍM VLOŽÍTE NADPIS SNÍMKU </a:t>
            </a:r>
            <a:br>
              <a:rPr lang="cs-CZ"/>
            </a:br>
            <a:r>
              <a:rPr lang="cs-CZ"/>
              <a:t>(varianta DVOUŘádkový nadpis)</a:t>
            </a:r>
            <a:endParaRPr lang="cs-CZ" dirty="0"/>
          </a:p>
        </p:txBody>
      </p:sp>
      <p:cxnSp>
        <p:nvCxnSpPr>
          <p:cNvPr id="11" name="Straight Connector 10"/>
          <p:cNvCxnSpPr/>
          <p:nvPr userDrawn="1"/>
        </p:nvCxnSpPr>
        <p:spPr bwMode="auto">
          <a:xfrm>
            <a:off x="504000" y="1368000"/>
            <a:ext cx="8136763" cy="0"/>
          </a:xfrm>
          <a:prstGeom prst="line">
            <a:avLst/>
          </a:prstGeom>
          <a:solidFill>
            <a:schemeClr val="accent1"/>
          </a:solidFill>
          <a:ln w="6350" cap="flat" cmpd="sng" algn="ctr">
            <a:solidFill>
              <a:srgbClr val="C8C8C8"/>
            </a:solidFill>
            <a:prstDash val="solid"/>
            <a:round/>
            <a:headEnd type="none" w="med" len="med"/>
            <a:tailEnd type="none" w="med" len="med"/>
          </a:ln>
          <a:effectLst/>
        </p:spPr>
      </p:cxnSp>
      <p:sp>
        <p:nvSpPr>
          <p:cNvPr id="8" name="Text Placeholder 9"/>
          <p:cNvSpPr>
            <a:spLocks noGrp="1"/>
          </p:cNvSpPr>
          <p:nvPr>
            <p:ph type="body" sz="quarter" idx="12" hasCustomPrompt="1"/>
          </p:nvPr>
        </p:nvSpPr>
        <p:spPr>
          <a:xfrm>
            <a:off x="504002" y="1692001"/>
            <a:ext cx="3889375" cy="265177"/>
          </a:xfrm>
        </p:spPr>
        <p:txBody>
          <a:bodyPr/>
          <a:lstStyle>
            <a:lvl1pPr>
              <a:defRPr sz="1600" b="1"/>
            </a:lvl1pPr>
          </a:lstStyle>
          <a:p>
            <a:pPr lvl="0"/>
            <a:r>
              <a:rPr lang="cs-CZ" dirty="0"/>
              <a:t>Podtitulek</a:t>
            </a:r>
          </a:p>
        </p:txBody>
      </p:sp>
    </p:spTree>
    <p:extLst>
      <p:ext uri="{BB962C8B-B14F-4D97-AF65-F5344CB8AC3E}">
        <p14:creationId xmlns:p14="http://schemas.microsoft.com/office/powerpoint/2010/main" val="3705612296"/>
      </p:ext>
    </p:extLst>
  </p:cSld>
  <p:clrMapOvr>
    <a:masterClrMapping/>
  </p:clrMapOvr>
  <p:extLst mod="1">
    <p:ext uri="{DCECCB84-F9BA-43D5-87BE-67443E8EF086}">
      <p15:sldGuideLst xmlns:p15="http://schemas.microsoft.com/office/powerpoint/2012/main">
        <p15:guide id="1" pos="317">
          <p15:clr>
            <a:srgbClr val="FBAE40"/>
          </p15:clr>
        </p15:guide>
        <p15:guide id="2" pos="5443">
          <p15:clr>
            <a:srgbClr val="FBAE40"/>
          </p15:clr>
        </p15:guide>
      </p15:sldGuideLst>
    </p:ext>
  </p:extLst>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kliparty v rámečku (třířádkový titulek)">
    <p:spTree>
      <p:nvGrpSpPr>
        <p:cNvPr id="1" name=""/>
        <p:cNvGrpSpPr/>
        <p:nvPr/>
      </p:nvGrpSpPr>
      <p:grpSpPr>
        <a:xfrm>
          <a:off x="0" y="0"/>
          <a:ext cx="0" cy="0"/>
          <a:chOff x="0" y="0"/>
          <a:chExt cx="0" cy="0"/>
        </a:xfrm>
      </p:grpSpPr>
      <p:sp>
        <p:nvSpPr>
          <p:cNvPr id="5" name="Slide Number Placeholder 4"/>
          <p:cNvSpPr>
            <a:spLocks noGrp="1"/>
          </p:cNvSpPr>
          <p:nvPr>
            <p:ph type="sldNum" sz="quarter" idx="10"/>
          </p:nvPr>
        </p:nvSpPr>
        <p:spPr/>
        <p:txBody>
          <a:bodyPr/>
          <a:lstStyle>
            <a:lvl1pPr>
              <a:defRPr/>
            </a:lvl1pPr>
          </a:lstStyle>
          <a:p>
            <a:fld id="{60512F0B-4359-4EDB-808F-E507DA35F8EF}" type="slidenum">
              <a:rPr lang="cs-CZ">
                <a:solidFill>
                  <a:srgbClr val="F24F00"/>
                </a:solidFill>
              </a:rPr>
              <a:pPr/>
              <a:t>‹#›</a:t>
            </a:fld>
            <a:endParaRPr lang="cs-CZ">
              <a:solidFill>
                <a:srgbClr val="F24F00"/>
              </a:solidFill>
            </a:endParaRPr>
          </a:p>
        </p:txBody>
      </p:sp>
      <p:sp>
        <p:nvSpPr>
          <p:cNvPr id="10" name="Title 1"/>
          <p:cNvSpPr>
            <a:spLocks noGrp="1"/>
          </p:cNvSpPr>
          <p:nvPr>
            <p:ph type="title" hasCustomPrompt="1"/>
          </p:nvPr>
        </p:nvSpPr>
        <p:spPr>
          <a:xfrm>
            <a:off x="503999" y="423020"/>
            <a:ext cx="8136763" cy="1269578"/>
          </a:xfrm>
        </p:spPr>
        <p:txBody>
          <a:bodyPr/>
          <a:lstStyle>
            <a:lvl1pPr>
              <a:defRPr>
                <a:solidFill>
                  <a:srgbClr val="F24F00"/>
                </a:solidFill>
              </a:defRPr>
            </a:lvl1pPr>
          </a:lstStyle>
          <a:p>
            <a:r>
              <a:rPr lang="cs-CZ"/>
              <a:t>KLIKNUTÍM VLOŽÍTE NADPIS SNÍMKU </a:t>
            </a:r>
            <a:br>
              <a:rPr lang="cs-CZ"/>
            </a:br>
            <a:r>
              <a:rPr lang="cs-CZ"/>
              <a:t>(varianta šablony upravená pro </a:t>
            </a:r>
            <a:br>
              <a:rPr lang="cs-CZ"/>
            </a:br>
            <a:r>
              <a:rPr lang="cs-CZ"/>
              <a:t>delší – tříŘádkový nadpis)</a:t>
            </a:r>
            <a:endParaRPr lang="cs-CZ" dirty="0"/>
          </a:p>
        </p:txBody>
      </p:sp>
      <p:sp>
        <p:nvSpPr>
          <p:cNvPr id="14" name="Text Placeholder 9"/>
          <p:cNvSpPr>
            <a:spLocks noGrp="1"/>
          </p:cNvSpPr>
          <p:nvPr>
            <p:ph type="body" sz="quarter" idx="12" hasCustomPrompt="1"/>
          </p:nvPr>
        </p:nvSpPr>
        <p:spPr>
          <a:xfrm>
            <a:off x="504002" y="2116801"/>
            <a:ext cx="3889375" cy="265177"/>
          </a:xfrm>
        </p:spPr>
        <p:txBody>
          <a:bodyPr/>
          <a:lstStyle>
            <a:lvl1pPr>
              <a:defRPr sz="1600" b="1"/>
            </a:lvl1pPr>
          </a:lstStyle>
          <a:p>
            <a:pPr lvl="0"/>
            <a:r>
              <a:rPr lang="cs-CZ" dirty="0"/>
              <a:t>Podtitulek</a:t>
            </a:r>
          </a:p>
        </p:txBody>
      </p:sp>
      <p:cxnSp>
        <p:nvCxnSpPr>
          <p:cNvPr id="15" name="Straight Connector 14"/>
          <p:cNvCxnSpPr/>
          <p:nvPr userDrawn="1"/>
        </p:nvCxnSpPr>
        <p:spPr bwMode="auto">
          <a:xfrm>
            <a:off x="504000" y="1777575"/>
            <a:ext cx="8136763" cy="0"/>
          </a:xfrm>
          <a:prstGeom prst="line">
            <a:avLst/>
          </a:prstGeom>
          <a:solidFill>
            <a:schemeClr val="accent1"/>
          </a:solidFill>
          <a:ln w="6350" cap="flat" cmpd="sng" algn="ctr">
            <a:solidFill>
              <a:srgbClr val="C8C8C8"/>
            </a:solidFill>
            <a:prstDash val="solid"/>
            <a:round/>
            <a:headEnd type="none" w="med" len="med"/>
            <a:tailEnd type="none" w="med" len="med"/>
          </a:ln>
          <a:effectLst/>
        </p:spPr>
      </p:cxnSp>
      <p:sp>
        <p:nvSpPr>
          <p:cNvPr id="12" name="Content Placeholder 2"/>
          <p:cNvSpPr>
            <a:spLocks noGrp="1"/>
          </p:cNvSpPr>
          <p:nvPr>
            <p:ph idx="13"/>
          </p:nvPr>
        </p:nvSpPr>
        <p:spPr>
          <a:xfrm>
            <a:off x="504000" y="4256075"/>
            <a:ext cx="8136000" cy="1583651"/>
          </a:xfrm>
          <a:noFill/>
          <a:ln w="12700">
            <a:noFill/>
          </a:ln>
        </p:spPr>
        <p:txBody>
          <a:bodyPr lIns="1728000" tIns="0" rIns="72000" bIns="0"/>
          <a:lstStyle>
            <a:lvl2pPr marL="180975" indent="-179388">
              <a:defRPr/>
            </a:lvl2pPr>
            <a:lvl3pPr marL="361950" indent="-180975">
              <a:defRPr/>
            </a:lvl3pPr>
            <a:lvl4pPr marL="542925" indent="-180975">
              <a:defRPr/>
            </a:lvl4pPr>
            <a:lvl5pPr marL="628650" indent="-180975">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16" name="Content Placeholder 2"/>
          <p:cNvSpPr>
            <a:spLocks noGrp="1"/>
          </p:cNvSpPr>
          <p:nvPr>
            <p:ph idx="1"/>
          </p:nvPr>
        </p:nvSpPr>
        <p:spPr>
          <a:xfrm>
            <a:off x="504000" y="2527201"/>
            <a:ext cx="8136000" cy="1583651"/>
          </a:xfrm>
          <a:noFill/>
          <a:ln w="12700">
            <a:noFill/>
          </a:ln>
        </p:spPr>
        <p:txBody>
          <a:bodyPr lIns="1728000" tIns="0" rIns="72000" bIns="0"/>
          <a:lstStyle>
            <a:lvl2pPr marL="180975" indent="-179388">
              <a:defRPr/>
            </a:lvl2pPr>
            <a:lvl3pPr marL="361950" indent="-180975">
              <a:defRPr/>
            </a:lvl3pPr>
            <a:lvl4pPr marL="542925" indent="-180975">
              <a:defRPr/>
            </a:lvl4pPr>
            <a:lvl5pPr marL="628650" indent="-180975">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19" name="Picture Placeholder 3"/>
          <p:cNvSpPr>
            <a:spLocks noGrp="1"/>
          </p:cNvSpPr>
          <p:nvPr>
            <p:ph type="pic" sz="quarter" idx="15" hasCustomPrompt="1"/>
          </p:nvPr>
        </p:nvSpPr>
        <p:spPr>
          <a:xfrm>
            <a:off x="504000" y="4256075"/>
            <a:ext cx="1584000" cy="1583651"/>
          </a:xfrm>
          <a:ln w="15875">
            <a:solidFill>
              <a:srgbClr val="C8C8C8"/>
            </a:solidFill>
          </a:ln>
        </p:spPr>
        <p:txBody>
          <a:bodyPr/>
          <a:lstStyle>
            <a:lvl1pPr marL="0" marR="0" indent="0" algn="l" defTabSz="895350" rtl="0" eaLnBrk="1" fontAlgn="base" latinLnBrk="0" hangingPunct="1">
              <a:lnSpc>
                <a:spcPts val="2300"/>
              </a:lnSpc>
              <a:spcBef>
                <a:spcPct val="0"/>
              </a:spcBef>
              <a:spcAft>
                <a:spcPct val="0"/>
              </a:spcAft>
              <a:buClrTx/>
              <a:buSzPct val="120000"/>
              <a:buFontTx/>
              <a:buNone/>
              <a:tabLst/>
              <a:defRPr/>
            </a:lvl1pPr>
          </a:lstStyle>
          <a:p>
            <a:r>
              <a:rPr lang="cs-CZ" dirty="0"/>
              <a:t>ČEZ </a:t>
            </a:r>
            <a:r>
              <a:rPr lang="cs-CZ" dirty="0" err="1"/>
              <a:t>clipart</a:t>
            </a:r>
            <a:r>
              <a:rPr lang="cs-CZ" dirty="0"/>
              <a:t> </a:t>
            </a:r>
            <a:r>
              <a:rPr lang="cs-CZ" dirty="0" err="1"/>
              <a:t>picture</a:t>
            </a:r>
            <a:r>
              <a:rPr lang="cs-CZ" dirty="0"/>
              <a:t> </a:t>
            </a:r>
            <a:r>
              <a:rPr lang="cs-CZ" dirty="0" err="1"/>
              <a:t>white</a:t>
            </a:r>
            <a:endParaRPr lang="cs-CZ" dirty="0"/>
          </a:p>
          <a:p>
            <a:endParaRPr lang="cs-CZ" dirty="0"/>
          </a:p>
        </p:txBody>
      </p:sp>
      <p:sp>
        <p:nvSpPr>
          <p:cNvPr id="20" name="Picture Placeholder 3"/>
          <p:cNvSpPr>
            <a:spLocks noGrp="1"/>
          </p:cNvSpPr>
          <p:nvPr>
            <p:ph type="pic" sz="quarter" idx="14" hasCustomPrompt="1"/>
          </p:nvPr>
        </p:nvSpPr>
        <p:spPr>
          <a:xfrm>
            <a:off x="504000" y="2527201"/>
            <a:ext cx="1584000" cy="1583651"/>
          </a:xfrm>
          <a:ln w="15875">
            <a:solidFill>
              <a:srgbClr val="C8C8C8"/>
            </a:solidFill>
          </a:ln>
        </p:spPr>
        <p:txBody>
          <a:bodyPr/>
          <a:lstStyle>
            <a:lvl1pPr>
              <a:defRPr/>
            </a:lvl1pPr>
          </a:lstStyle>
          <a:p>
            <a:r>
              <a:rPr lang="cs-CZ" dirty="0"/>
              <a:t>ČEZ </a:t>
            </a:r>
            <a:r>
              <a:rPr lang="cs-CZ" dirty="0" err="1"/>
              <a:t>clipart</a:t>
            </a:r>
            <a:r>
              <a:rPr lang="cs-CZ" dirty="0"/>
              <a:t> </a:t>
            </a:r>
            <a:r>
              <a:rPr lang="cs-CZ" dirty="0" err="1"/>
              <a:t>picture</a:t>
            </a:r>
            <a:r>
              <a:rPr lang="cs-CZ" dirty="0"/>
              <a:t> </a:t>
            </a:r>
            <a:r>
              <a:rPr lang="cs-CZ" dirty="0" err="1"/>
              <a:t>white</a:t>
            </a:r>
            <a:endParaRPr lang="cs-CZ" dirty="0"/>
          </a:p>
        </p:txBody>
      </p:sp>
    </p:spTree>
    <p:extLst>
      <p:ext uri="{BB962C8B-B14F-4D97-AF65-F5344CB8AC3E}">
        <p14:creationId xmlns:p14="http://schemas.microsoft.com/office/powerpoint/2010/main" val="3642631859"/>
      </p:ext>
    </p:extLst>
  </p:cSld>
  <p:clrMapOvr>
    <a:masterClrMapping/>
  </p:clrMapOvr>
  <p:extLst mod="1">
    <p:ext uri="{DCECCB84-F9BA-43D5-87BE-67443E8EF086}">
      <p15:sldGuideLst xmlns:p15="http://schemas.microsoft.com/office/powerpoint/2012/main">
        <p15:guide id="1" orient="horz" pos="527">
          <p15:clr>
            <a:srgbClr val="FBAE40"/>
          </p15:clr>
        </p15:guide>
        <p15:guide id="2" pos="5443">
          <p15:clr>
            <a:srgbClr val="FBAE40"/>
          </p15:clr>
        </p15:guide>
        <p15:guide id="3" pos="317">
          <p15:clr>
            <a:srgbClr val="FBAE40"/>
          </p15:clr>
        </p15:guide>
      </p15:sldGuideLst>
    </p:ext>
  </p:extLst>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obrázek na pozadí">
    <p:spTree>
      <p:nvGrpSpPr>
        <p:cNvPr id="1" name=""/>
        <p:cNvGrpSpPr/>
        <p:nvPr/>
      </p:nvGrpSpPr>
      <p:grpSpPr>
        <a:xfrm>
          <a:off x="0" y="0"/>
          <a:ext cx="0" cy="0"/>
          <a:chOff x="0" y="0"/>
          <a:chExt cx="0" cy="0"/>
        </a:xfrm>
      </p:grpSpPr>
      <p:sp>
        <p:nvSpPr>
          <p:cNvPr id="4" name="Picture Placeholder 3"/>
          <p:cNvSpPr>
            <a:spLocks noGrp="1"/>
          </p:cNvSpPr>
          <p:nvPr>
            <p:ph type="pic" sz="quarter" idx="13" hasCustomPrompt="1"/>
          </p:nvPr>
        </p:nvSpPr>
        <p:spPr>
          <a:xfrm>
            <a:off x="2597150" y="1"/>
            <a:ext cx="6546850" cy="6591300"/>
          </a:xfrm>
        </p:spPr>
        <p:txBody>
          <a:bodyPr/>
          <a:lstStyle>
            <a:lvl1pPr>
              <a:defRPr baseline="0"/>
            </a:lvl1pPr>
          </a:lstStyle>
          <a:p>
            <a:r>
              <a:rPr lang="cs-CZ" dirty="0"/>
              <a:t>Background Picture </a:t>
            </a:r>
            <a:r>
              <a:rPr lang="cs-CZ" dirty="0" err="1"/>
              <a:t>with</a:t>
            </a:r>
            <a:r>
              <a:rPr lang="cs-CZ" dirty="0"/>
              <a:t> Transparent  Background </a:t>
            </a:r>
            <a:r>
              <a:rPr lang="cs-CZ" dirty="0" err="1"/>
              <a:t>Color</a:t>
            </a:r>
            <a:endParaRPr lang="cs-CZ" dirty="0"/>
          </a:p>
        </p:txBody>
      </p:sp>
      <p:sp>
        <p:nvSpPr>
          <p:cNvPr id="5" name="Slide Number Placeholder 4"/>
          <p:cNvSpPr>
            <a:spLocks noGrp="1"/>
          </p:cNvSpPr>
          <p:nvPr>
            <p:ph type="sldNum" sz="quarter" idx="10"/>
          </p:nvPr>
        </p:nvSpPr>
        <p:spPr/>
        <p:txBody>
          <a:bodyPr/>
          <a:lstStyle>
            <a:lvl1pPr>
              <a:defRPr/>
            </a:lvl1pPr>
          </a:lstStyle>
          <a:p>
            <a:fld id="{60512F0B-4359-4EDB-808F-E507DA35F8EF}" type="slidenum">
              <a:rPr lang="cs-CZ">
                <a:solidFill>
                  <a:srgbClr val="F24F00"/>
                </a:solidFill>
              </a:rPr>
              <a:pPr/>
              <a:t>‹#›</a:t>
            </a:fld>
            <a:endParaRPr lang="cs-CZ">
              <a:solidFill>
                <a:srgbClr val="F24F00"/>
              </a:solidFill>
            </a:endParaRPr>
          </a:p>
        </p:txBody>
      </p:sp>
      <p:sp>
        <p:nvSpPr>
          <p:cNvPr id="6" name="Title 1"/>
          <p:cNvSpPr>
            <a:spLocks noGrp="1"/>
          </p:cNvSpPr>
          <p:nvPr>
            <p:ph type="title" hasCustomPrompt="1"/>
          </p:nvPr>
        </p:nvSpPr>
        <p:spPr>
          <a:xfrm>
            <a:off x="503999" y="436771"/>
            <a:ext cx="8136763" cy="846386"/>
          </a:xfrm>
        </p:spPr>
        <p:txBody>
          <a:bodyPr/>
          <a:lstStyle/>
          <a:p>
            <a:r>
              <a:rPr lang="cs-CZ"/>
              <a:t>KLIKNUTÍM VLOŽÍTE NADPIS SNÍMKU </a:t>
            </a:r>
            <a:br>
              <a:rPr lang="cs-CZ"/>
            </a:br>
            <a:r>
              <a:rPr lang="cs-CZ"/>
              <a:t>(varianta DVOUŘádkový nadpis)</a:t>
            </a:r>
            <a:endParaRPr lang="cs-CZ" dirty="0"/>
          </a:p>
        </p:txBody>
      </p:sp>
      <p:sp>
        <p:nvSpPr>
          <p:cNvPr id="7" name="Content Placeholder 2"/>
          <p:cNvSpPr>
            <a:spLocks noGrp="1"/>
          </p:cNvSpPr>
          <p:nvPr>
            <p:ph idx="1"/>
          </p:nvPr>
        </p:nvSpPr>
        <p:spPr>
          <a:xfrm>
            <a:off x="503999" y="2281178"/>
            <a:ext cx="8136764" cy="4008391"/>
          </a:xfrm>
        </p:spPr>
        <p:txBody>
          <a:bodyPr/>
          <a:lstStyle>
            <a:lvl2pPr marL="180975" indent="-179388">
              <a:defRPr/>
            </a:lvl2pPr>
            <a:lvl3pPr marL="361950" indent="-180975">
              <a:defRPr/>
            </a:lvl3pPr>
            <a:lvl4pPr marL="542925" indent="-180975">
              <a:defRPr/>
            </a:lvl4pPr>
            <a:lvl5pPr marL="628650" indent="-180975">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cxnSp>
        <p:nvCxnSpPr>
          <p:cNvPr id="11" name="Straight Connector 10"/>
          <p:cNvCxnSpPr/>
          <p:nvPr userDrawn="1"/>
        </p:nvCxnSpPr>
        <p:spPr bwMode="auto">
          <a:xfrm>
            <a:off x="504000" y="1368000"/>
            <a:ext cx="8136763" cy="0"/>
          </a:xfrm>
          <a:prstGeom prst="line">
            <a:avLst/>
          </a:prstGeom>
          <a:solidFill>
            <a:schemeClr val="accent1"/>
          </a:solidFill>
          <a:ln w="6350" cap="flat" cmpd="sng" algn="ctr">
            <a:solidFill>
              <a:srgbClr val="C8C8C8"/>
            </a:solidFill>
            <a:prstDash val="solid"/>
            <a:round/>
            <a:headEnd type="none" w="med" len="med"/>
            <a:tailEnd type="none" w="med" len="med"/>
          </a:ln>
          <a:effectLst/>
        </p:spPr>
      </p:cxnSp>
      <p:sp>
        <p:nvSpPr>
          <p:cNvPr id="8" name="Text Placeholder 9"/>
          <p:cNvSpPr>
            <a:spLocks noGrp="1"/>
          </p:cNvSpPr>
          <p:nvPr>
            <p:ph type="body" sz="quarter" idx="12" hasCustomPrompt="1"/>
          </p:nvPr>
        </p:nvSpPr>
        <p:spPr>
          <a:xfrm>
            <a:off x="504002" y="1692001"/>
            <a:ext cx="3889375" cy="265177"/>
          </a:xfrm>
        </p:spPr>
        <p:txBody>
          <a:bodyPr/>
          <a:lstStyle>
            <a:lvl1pPr>
              <a:defRPr sz="1600" b="1"/>
            </a:lvl1pPr>
          </a:lstStyle>
          <a:p>
            <a:pPr lvl="0"/>
            <a:r>
              <a:rPr lang="cs-CZ" dirty="0"/>
              <a:t>Podtitulek</a:t>
            </a:r>
          </a:p>
        </p:txBody>
      </p:sp>
    </p:spTree>
    <p:extLst>
      <p:ext uri="{BB962C8B-B14F-4D97-AF65-F5344CB8AC3E}">
        <p14:creationId xmlns:p14="http://schemas.microsoft.com/office/powerpoint/2010/main" val="579372837"/>
      </p:ext>
    </p:extLst>
  </p:cSld>
  <p:clrMapOvr>
    <a:masterClrMapping/>
  </p:clrMapOvr>
  <p:extLst mod="1">
    <p:ext uri="{DCECCB84-F9BA-43D5-87BE-67443E8EF086}">
      <p15:sldGuideLst xmlns:p15="http://schemas.microsoft.com/office/powerpoint/2012/main">
        <p15:guide id="1" pos="5443" userDrawn="1">
          <p15:clr>
            <a:srgbClr val="FBAE40"/>
          </p15:clr>
        </p15:guide>
      </p15:sldGuideLst>
    </p:ext>
  </p:extLst>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obrázek na pozadí (třířádkový titulek)">
    <p:spTree>
      <p:nvGrpSpPr>
        <p:cNvPr id="1" name=""/>
        <p:cNvGrpSpPr/>
        <p:nvPr/>
      </p:nvGrpSpPr>
      <p:grpSpPr>
        <a:xfrm>
          <a:off x="0" y="0"/>
          <a:ext cx="0" cy="0"/>
          <a:chOff x="0" y="0"/>
          <a:chExt cx="0" cy="0"/>
        </a:xfrm>
      </p:grpSpPr>
      <p:sp>
        <p:nvSpPr>
          <p:cNvPr id="8" name="Picture Placeholder 3"/>
          <p:cNvSpPr>
            <a:spLocks noGrp="1"/>
          </p:cNvSpPr>
          <p:nvPr>
            <p:ph type="pic" sz="quarter" idx="13" hasCustomPrompt="1"/>
          </p:nvPr>
        </p:nvSpPr>
        <p:spPr>
          <a:xfrm>
            <a:off x="2597150" y="8627"/>
            <a:ext cx="6546850" cy="6591300"/>
          </a:xfrm>
        </p:spPr>
        <p:txBody>
          <a:bodyPr/>
          <a:lstStyle>
            <a:lvl1pPr>
              <a:defRPr baseline="0"/>
            </a:lvl1pPr>
          </a:lstStyle>
          <a:p>
            <a:r>
              <a:rPr lang="cs-CZ" dirty="0"/>
              <a:t>Background Picture </a:t>
            </a:r>
            <a:r>
              <a:rPr lang="cs-CZ" dirty="0" err="1"/>
              <a:t>with</a:t>
            </a:r>
            <a:r>
              <a:rPr lang="cs-CZ" dirty="0"/>
              <a:t> Transparent  Background </a:t>
            </a:r>
            <a:r>
              <a:rPr lang="cs-CZ" dirty="0" err="1"/>
              <a:t>Color</a:t>
            </a:r>
            <a:endParaRPr lang="cs-CZ" dirty="0"/>
          </a:p>
        </p:txBody>
      </p:sp>
      <p:sp>
        <p:nvSpPr>
          <p:cNvPr id="5" name="Slide Number Placeholder 4"/>
          <p:cNvSpPr>
            <a:spLocks noGrp="1"/>
          </p:cNvSpPr>
          <p:nvPr>
            <p:ph type="sldNum" sz="quarter" idx="10"/>
          </p:nvPr>
        </p:nvSpPr>
        <p:spPr/>
        <p:txBody>
          <a:bodyPr/>
          <a:lstStyle>
            <a:lvl1pPr>
              <a:defRPr/>
            </a:lvl1pPr>
          </a:lstStyle>
          <a:p>
            <a:fld id="{60512F0B-4359-4EDB-808F-E507DA35F8EF}" type="slidenum">
              <a:rPr lang="cs-CZ">
                <a:solidFill>
                  <a:srgbClr val="F24F00"/>
                </a:solidFill>
              </a:rPr>
              <a:pPr/>
              <a:t>‹#›</a:t>
            </a:fld>
            <a:endParaRPr lang="cs-CZ">
              <a:solidFill>
                <a:srgbClr val="F24F00"/>
              </a:solidFill>
            </a:endParaRPr>
          </a:p>
        </p:txBody>
      </p:sp>
      <p:sp>
        <p:nvSpPr>
          <p:cNvPr id="10" name="Title 1"/>
          <p:cNvSpPr>
            <a:spLocks noGrp="1"/>
          </p:cNvSpPr>
          <p:nvPr>
            <p:ph type="title" hasCustomPrompt="1"/>
          </p:nvPr>
        </p:nvSpPr>
        <p:spPr>
          <a:xfrm>
            <a:off x="503999" y="423020"/>
            <a:ext cx="8136763" cy="1269578"/>
          </a:xfrm>
        </p:spPr>
        <p:txBody>
          <a:bodyPr/>
          <a:lstStyle>
            <a:lvl1pPr>
              <a:defRPr baseline="0">
                <a:solidFill>
                  <a:srgbClr val="F24F00"/>
                </a:solidFill>
              </a:defRPr>
            </a:lvl1pPr>
          </a:lstStyle>
          <a:p>
            <a:r>
              <a:rPr lang="cs-CZ"/>
              <a:t>KLIKNUTÍM VLOŽÍTE NADPIS SNÍMKU </a:t>
            </a:r>
            <a:br>
              <a:rPr lang="cs-CZ"/>
            </a:br>
            <a:r>
              <a:rPr lang="cs-CZ"/>
              <a:t>(varianta šablony upravená pro </a:t>
            </a:r>
            <a:br>
              <a:rPr lang="cs-CZ"/>
            </a:br>
            <a:r>
              <a:rPr lang="cs-CZ"/>
              <a:t>delší – tříŘádkový nadpis)</a:t>
            </a:r>
            <a:endParaRPr lang="cs-CZ" dirty="0"/>
          </a:p>
        </p:txBody>
      </p:sp>
      <p:sp>
        <p:nvSpPr>
          <p:cNvPr id="14" name="Text Placeholder 9"/>
          <p:cNvSpPr>
            <a:spLocks noGrp="1"/>
          </p:cNvSpPr>
          <p:nvPr>
            <p:ph type="body" sz="quarter" idx="12" hasCustomPrompt="1"/>
          </p:nvPr>
        </p:nvSpPr>
        <p:spPr>
          <a:xfrm>
            <a:off x="504002" y="2116801"/>
            <a:ext cx="3889375" cy="265177"/>
          </a:xfrm>
        </p:spPr>
        <p:txBody>
          <a:bodyPr/>
          <a:lstStyle>
            <a:lvl1pPr>
              <a:defRPr sz="1600" b="1"/>
            </a:lvl1pPr>
          </a:lstStyle>
          <a:p>
            <a:pPr lvl="0"/>
            <a:r>
              <a:rPr lang="cs-CZ" dirty="0"/>
              <a:t>Podtitulek</a:t>
            </a:r>
          </a:p>
        </p:txBody>
      </p:sp>
      <p:sp>
        <p:nvSpPr>
          <p:cNvPr id="9" name="Content Placeholder 2"/>
          <p:cNvSpPr>
            <a:spLocks noGrp="1"/>
          </p:cNvSpPr>
          <p:nvPr>
            <p:ph idx="1"/>
          </p:nvPr>
        </p:nvSpPr>
        <p:spPr>
          <a:xfrm>
            <a:off x="504000" y="2721202"/>
            <a:ext cx="8136000" cy="3571599"/>
          </a:xfrm>
        </p:spPr>
        <p:txBody>
          <a:bodyPr/>
          <a:lstStyle>
            <a:lvl2pPr marL="180975" indent="-179388">
              <a:defRPr/>
            </a:lvl2pPr>
            <a:lvl3pPr marL="361950" indent="-180975">
              <a:defRPr/>
            </a:lvl3pPr>
            <a:lvl4pPr marL="542925" indent="-180975">
              <a:defRPr/>
            </a:lvl4pPr>
            <a:lvl5pPr marL="628650" indent="-180975">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cxnSp>
        <p:nvCxnSpPr>
          <p:cNvPr id="15" name="Straight Connector 14"/>
          <p:cNvCxnSpPr/>
          <p:nvPr userDrawn="1"/>
        </p:nvCxnSpPr>
        <p:spPr bwMode="auto">
          <a:xfrm>
            <a:off x="504000" y="1777575"/>
            <a:ext cx="8136763" cy="0"/>
          </a:xfrm>
          <a:prstGeom prst="line">
            <a:avLst/>
          </a:prstGeom>
          <a:solidFill>
            <a:schemeClr val="accent1"/>
          </a:solidFill>
          <a:ln w="6350" cap="flat" cmpd="sng" algn="ctr">
            <a:solidFill>
              <a:srgbClr val="C8C8C8"/>
            </a:solidFill>
            <a:prstDash val="solid"/>
            <a:round/>
            <a:headEnd type="none" w="med" len="med"/>
            <a:tailEnd type="none" w="med" len="med"/>
          </a:ln>
          <a:effectLst/>
        </p:spPr>
      </p:cxnSp>
    </p:spTree>
    <p:extLst>
      <p:ext uri="{BB962C8B-B14F-4D97-AF65-F5344CB8AC3E}">
        <p14:creationId xmlns:p14="http://schemas.microsoft.com/office/powerpoint/2010/main" val="3013922224"/>
      </p:ext>
    </p:extLst>
  </p:cSld>
  <p:clrMapOvr>
    <a:masterClrMapping/>
  </p:clrMapOvr>
  <p:extLst mod="1">
    <p:ext uri="{DCECCB84-F9BA-43D5-87BE-67443E8EF086}">
      <p15:sldGuideLst xmlns:p15="http://schemas.microsoft.com/office/powerpoint/2012/main">
        <p15:guide id="1" orient="horz" pos="527">
          <p15:clr>
            <a:srgbClr val="FBAE40"/>
          </p15:clr>
        </p15:guide>
        <p15:guide id="2" pos="288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obsah – elektřina">
    <p:spTree>
      <p:nvGrpSpPr>
        <p:cNvPr id="1" name=""/>
        <p:cNvGrpSpPr/>
        <p:nvPr/>
      </p:nvGrpSpPr>
      <p:grpSpPr>
        <a:xfrm>
          <a:off x="0" y="0"/>
          <a:ext cx="0" cy="0"/>
          <a:chOff x="0" y="0"/>
          <a:chExt cx="0" cy="0"/>
        </a:xfrm>
      </p:grpSpPr>
      <p:grpSp>
        <p:nvGrpSpPr>
          <p:cNvPr id="13" name="Skupina 12"/>
          <p:cNvGrpSpPr/>
          <p:nvPr userDrawn="1"/>
        </p:nvGrpSpPr>
        <p:grpSpPr>
          <a:xfrm>
            <a:off x="504000" y="5821714"/>
            <a:ext cx="8595601" cy="803681"/>
            <a:chOff x="460708" y="5540262"/>
            <a:chExt cx="8196275" cy="766344"/>
          </a:xfrm>
          <a:solidFill>
            <a:schemeClr val="accent1"/>
          </a:solidFill>
        </p:grpSpPr>
        <p:sp>
          <p:nvSpPr>
            <p:cNvPr id="10" name="Freeform 6"/>
            <p:cNvSpPr>
              <a:spLocks noEditPoints="1"/>
            </p:cNvSpPr>
            <p:nvPr userDrawn="1"/>
          </p:nvSpPr>
          <p:spPr bwMode="auto">
            <a:xfrm>
              <a:off x="7211238" y="5540262"/>
              <a:ext cx="1445745" cy="766344"/>
            </a:xfrm>
            <a:custGeom>
              <a:avLst/>
              <a:gdLst>
                <a:gd name="T0" fmla="*/ 3414 w 3493"/>
                <a:gd name="T1" fmla="*/ 1229 h 1852"/>
                <a:gd name="T2" fmla="*/ 3471 w 3493"/>
                <a:gd name="T3" fmla="*/ 1264 h 1852"/>
                <a:gd name="T4" fmla="*/ 3493 w 3493"/>
                <a:gd name="T5" fmla="*/ 1328 h 1852"/>
                <a:gd name="T6" fmla="*/ 3471 w 3493"/>
                <a:gd name="T7" fmla="*/ 1390 h 1852"/>
                <a:gd name="T8" fmla="*/ 3414 w 3493"/>
                <a:gd name="T9" fmla="*/ 1425 h 1852"/>
                <a:gd name="T10" fmla="*/ 2837 w 3493"/>
                <a:gd name="T11" fmla="*/ 1227 h 1852"/>
                <a:gd name="T12" fmla="*/ 3414 w 3493"/>
                <a:gd name="T13" fmla="*/ 427 h 1852"/>
                <a:gd name="T14" fmla="*/ 3471 w 3493"/>
                <a:gd name="T15" fmla="*/ 462 h 1852"/>
                <a:gd name="T16" fmla="*/ 3493 w 3493"/>
                <a:gd name="T17" fmla="*/ 526 h 1852"/>
                <a:gd name="T18" fmla="*/ 3471 w 3493"/>
                <a:gd name="T19" fmla="*/ 588 h 1852"/>
                <a:gd name="T20" fmla="*/ 3414 w 3493"/>
                <a:gd name="T21" fmla="*/ 623 h 1852"/>
                <a:gd name="T22" fmla="*/ 2837 w 3493"/>
                <a:gd name="T23" fmla="*/ 425 h 1852"/>
                <a:gd name="T24" fmla="*/ 2748 w 3493"/>
                <a:gd name="T25" fmla="*/ 1852 h 1852"/>
                <a:gd name="T26" fmla="*/ 2474 w 3493"/>
                <a:gd name="T27" fmla="*/ 1744 h 1852"/>
                <a:gd name="T28" fmla="*/ 2447 w 3493"/>
                <a:gd name="T29" fmla="*/ 1688 h 1852"/>
                <a:gd name="T30" fmla="*/ 2385 w 3493"/>
                <a:gd name="T31" fmla="*/ 1655 h 1852"/>
                <a:gd name="T32" fmla="*/ 2261 w 3493"/>
                <a:gd name="T33" fmla="*/ 1635 h 1852"/>
                <a:gd name="T34" fmla="*/ 2087 w 3493"/>
                <a:gd name="T35" fmla="*/ 1612 h 1852"/>
                <a:gd name="T36" fmla="*/ 1909 w 3493"/>
                <a:gd name="T37" fmla="*/ 1587 h 1852"/>
                <a:gd name="T38" fmla="*/ 1761 w 3493"/>
                <a:gd name="T39" fmla="*/ 1568 h 1852"/>
                <a:gd name="T40" fmla="*/ 1622 w 3493"/>
                <a:gd name="T41" fmla="*/ 1543 h 1852"/>
                <a:gd name="T42" fmla="*/ 1525 w 3493"/>
                <a:gd name="T43" fmla="*/ 1506 h 1852"/>
                <a:gd name="T44" fmla="*/ 1455 w 3493"/>
                <a:gd name="T45" fmla="*/ 1454 h 1852"/>
                <a:gd name="T46" fmla="*/ 1391 w 3493"/>
                <a:gd name="T47" fmla="*/ 1382 h 1852"/>
                <a:gd name="T48" fmla="*/ 1348 w 3493"/>
                <a:gd name="T49" fmla="*/ 1312 h 1852"/>
                <a:gd name="T50" fmla="*/ 1302 w 3493"/>
                <a:gd name="T51" fmla="*/ 1228 h 1852"/>
                <a:gd name="T52" fmla="*/ 1249 w 3493"/>
                <a:gd name="T53" fmla="*/ 1144 h 1852"/>
                <a:gd name="T54" fmla="*/ 1184 w 3493"/>
                <a:gd name="T55" fmla="*/ 1073 h 1852"/>
                <a:gd name="T56" fmla="*/ 1101 w 3493"/>
                <a:gd name="T57" fmla="*/ 1028 h 1852"/>
                <a:gd name="T58" fmla="*/ 0 w 3493"/>
                <a:gd name="T59" fmla="*/ 1018 h 1852"/>
                <a:gd name="T60" fmla="*/ 1068 w 3493"/>
                <a:gd name="T61" fmla="*/ 832 h 1852"/>
                <a:gd name="T62" fmla="*/ 1159 w 3493"/>
                <a:gd name="T63" fmla="*/ 798 h 1852"/>
                <a:gd name="T64" fmla="*/ 1229 w 3493"/>
                <a:gd name="T65" fmla="*/ 734 h 1852"/>
                <a:gd name="T66" fmla="*/ 1285 w 3493"/>
                <a:gd name="T67" fmla="*/ 653 h 1852"/>
                <a:gd name="T68" fmla="*/ 1333 w 3493"/>
                <a:gd name="T69" fmla="*/ 568 h 1852"/>
                <a:gd name="T70" fmla="*/ 1376 w 3493"/>
                <a:gd name="T71" fmla="*/ 492 h 1852"/>
                <a:gd name="T72" fmla="*/ 1433 w 3493"/>
                <a:gd name="T73" fmla="*/ 421 h 1852"/>
                <a:gd name="T74" fmla="*/ 1500 w 3493"/>
                <a:gd name="T75" fmla="*/ 362 h 1852"/>
                <a:gd name="T76" fmla="*/ 1586 w 3493"/>
                <a:gd name="T77" fmla="*/ 321 h 1852"/>
                <a:gd name="T78" fmla="*/ 1708 w 3493"/>
                <a:gd name="T79" fmla="*/ 293 h 1852"/>
                <a:gd name="T80" fmla="*/ 1854 w 3493"/>
                <a:gd name="T81" fmla="*/ 272 h 1852"/>
                <a:gd name="T82" fmla="*/ 2027 w 3493"/>
                <a:gd name="T83" fmla="*/ 249 h 1852"/>
                <a:gd name="T84" fmla="*/ 2206 w 3493"/>
                <a:gd name="T85" fmla="*/ 225 h 1852"/>
                <a:gd name="T86" fmla="*/ 2355 w 3493"/>
                <a:gd name="T87" fmla="*/ 204 h 1852"/>
                <a:gd name="T88" fmla="*/ 2431 w 3493"/>
                <a:gd name="T89" fmla="*/ 178 h 1852"/>
                <a:gd name="T90" fmla="*/ 2468 w 3493"/>
                <a:gd name="T91" fmla="*/ 129 h 1852"/>
                <a:gd name="T92" fmla="*/ 2475 w 3493"/>
                <a:gd name="T93" fmla="*/ 0 h 18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3493" h="1852">
                  <a:moveTo>
                    <a:pt x="2837" y="1227"/>
                  </a:moveTo>
                  <a:lnTo>
                    <a:pt x="3392" y="1227"/>
                  </a:lnTo>
                  <a:lnTo>
                    <a:pt x="3414" y="1229"/>
                  </a:lnTo>
                  <a:lnTo>
                    <a:pt x="3436" y="1236"/>
                  </a:lnTo>
                  <a:lnTo>
                    <a:pt x="3455" y="1248"/>
                  </a:lnTo>
                  <a:lnTo>
                    <a:pt x="3471" y="1264"/>
                  </a:lnTo>
                  <a:lnTo>
                    <a:pt x="3482" y="1283"/>
                  </a:lnTo>
                  <a:lnTo>
                    <a:pt x="3490" y="1304"/>
                  </a:lnTo>
                  <a:lnTo>
                    <a:pt x="3493" y="1328"/>
                  </a:lnTo>
                  <a:lnTo>
                    <a:pt x="3490" y="1350"/>
                  </a:lnTo>
                  <a:lnTo>
                    <a:pt x="3482" y="1371"/>
                  </a:lnTo>
                  <a:lnTo>
                    <a:pt x="3471" y="1390"/>
                  </a:lnTo>
                  <a:lnTo>
                    <a:pt x="3455" y="1406"/>
                  </a:lnTo>
                  <a:lnTo>
                    <a:pt x="3436" y="1418"/>
                  </a:lnTo>
                  <a:lnTo>
                    <a:pt x="3414" y="1425"/>
                  </a:lnTo>
                  <a:lnTo>
                    <a:pt x="3392" y="1428"/>
                  </a:lnTo>
                  <a:lnTo>
                    <a:pt x="2837" y="1428"/>
                  </a:lnTo>
                  <a:lnTo>
                    <a:pt x="2837" y="1227"/>
                  </a:lnTo>
                  <a:close/>
                  <a:moveTo>
                    <a:pt x="2837" y="425"/>
                  </a:moveTo>
                  <a:lnTo>
                    <a:pt x="3392" y="425"/>
                  </a:lnTo>
                  <a:lnTo>
                    <a:pt x="3414" y="427"/>
                  </a:lnTo>
                  <a:lnTo>
                    <a:pt x="3436" y="434"/>
                  </a:lnTo>
                  <a:lnTo>
                    <a:pt x="3455" y="446"/>
                  </a:lnTo>
                  <a:lnTo>
                    <a:pt x="3471" y="462"/>
                  </a:lnTo>
                  <a:lnTo>
                    <a:pt x="3482" y="481"/>
                  </a:lnTo>
                  <a:lnTo>
                    <a:pt x="3490" y="502"/>
                  </a:lnTo>
                  <a:lnTo>
                    <a:pt x="3493" y="526"/>
                  </a:lnTo>
                  <a:lnTo>
                    <a:pt x="3490" y="548"/>
                  </a:lnTo>
                  <a:lnTo>
                    <a:pt x="3482" y="569"/>
                  </a:lnTo>
                  <a:lnTo>
                    <a:pt x="3471" y="588"/>
                  </a:lnTo>
                  <a:lnTo>
                    <a:pt x="3455" y="604"/>
                  </a:lnTo>
                  <a:lnTo>
                    <a:pt x="3436" y="616"/>
                  </a:lnTo>
                  <a:lnTo>
                    <a:pt x="3414" y="623"/>
                  </a:lnTo>
                  <a:lnTo>
                    <a:pt x="3392" y="626"/>
                  </a:lnTo>
                  <a:lnTo>
                    <a:pt x="2837" y="626"/>
                  </a:lnTo>
                  <a:lnTo>
                    <a:pt x="2837" y="425"/>
                  </a:lnTo>
                  <a:close/>
                  <a:moveTo>
                    <a:pt x="2475" y="0"/>
                  </a:moveTo>
                  <a:lnTo>
                    <a:pt x="2748" y="0"/>
                  </a:lnTo>
                  <a:lnTo>
                    <a:pt x="2748" y="1852"/>
                  </a:lnTo>
                  <a:lnTo>
                    <a:pt x="2475" y="1852"/>
                  </a:lnTo>
                  <a:lnTo>
                    <a:pt x="2475" y="1768"/>
                  </a:lnTo>
                  <a:lnTo>
                    <a:pt x="2474" y="1744"/>
                  </a:lnTo>
                  <a:lnTo>
                    <a:pt x="2468" y="1723"/>
                  </a:lnTo>
                  <a:lnTo>
                    <a:pt x="2460" y="1705"/>
                  </a:lnTo>
                  <a:lnTo>
                    <a:pt x="2447" y="1688"/>
                  </a:lnTo>
                  <a:lnTo>
                    <a:pt x="2431" y="1674"/>
                  </a:lnTo>
                  <a:lnTo>
                    <a:pt x="2410" y="1663"/>
                  </a:lnTo>
                  <a:lnTo>
                    <a:pt x="2385" y="1655"/>
                  </a:lnTo>
                  <a:lnTo>
                    <a:pt x="2355" y="1649"/>
                  </a:lnTo>
                  <a:lnTo>
                    <a:pt x="2311" y="1642"/>
                  </a:lnTo>
                  <a:lnTo>
                    <a:pt x="2261" y="1635"/>
                  </a:lnTo>
                  <a:lnTo>
                    <a:pt x="2206" y="1627"/>
                  </a:lnTo>
                  <a:lnTo>
                    <a:pt x="2147" y="1620"/>
                  </a:lnTo>
                  <a:lnTo>
                    <a:pt x="2087" y="1612"/>
                  </a:lnTo>
                  <a:lnTo>
                    <a:pt x="2027" y="1603"/>
                  </a:lnTo>
                  <a:lnTo>
                    <a:pt x="1967" y="1596"/>
                  </a:lnTo>
                  <a:lnTo>
                    <a:pt x="1909" y="1587"/>
                  </a:lnTo>
                  <a:lnTo>
                    <a:pt x="1854" y="1581"/>
                  </a:lnTo>
                  <a:lnTo>
                    <a:pt x="1804" y="1573"/>
                  </a:lnTo>
                  <a:lnTo>
                    <a:pt x="1761" y="1568"/>
                  </a:lnTo>
                  <a:lnTo>
                    <a:pt x="1708" y="1561"/>
                  </a:lnTo>
                  <a:lnTo>
                    <a:pt x="1662" y="1552"/>
                  </a:lnTo>
                  <a:lnTo>
                    <a:pt x="1622" y="1543"/>
                  </a:lnTo>
                  <a:lnTo>
                    <a:pt x="1586" y="1532"/>
                  </a:lnTo>
                  <a:lnTo>
                    <a:pt x="1554" y="1519"/>
                  </a:lnTo>
                  <a:lnTo>
                    <a:pt x="1525" y="1506"/>
                  </a:lnTo>
                  <a:lnTo>
                    <a:pt x="1500" y="1491"/>
                  </a:lnTo>
                  <a:lnTo>
                    <a:pt x="1477" y="1473"/>
                  </a:lnTo>
                  <a:lnTo>
                    <a:pt x="1455" y="1454"/>
                  </a:lnTo>
                  <a:lnTo>
                    <a:pt x="1433" y="1432"/>
                  </a:lnTo>
                  <a:lnTo>
                    <a:pt x="1413" y="1408"/>
                  </a:lnTo>
                  <a:lnTo>
                    <a:pt x="1391" y="1382"/>
                  </a:lnTo>
                  <a:lnTo>
                    <a:pt x="1376" y="1360"/>
                  </a:lnTo>
                  <a:lnTo>
                    <a:pt x="1361" y="1337"/>
                  </a:lnTo>
                  <a:lnTo>
                    <a:pt x="1348" y="1312"/>
                  </a:lnTo>
                  <a:lnTo>
                    <a:pt x="1333" y="1284"/>
                  </a:lnTo>
                  <a:lnTo>
                    <a:pt x="1317" y="1257"/>
                  </a:lnTo>
                  <a:lnTo>
                    <a:pt x="1302" y="1228"/>
                  </a:lnTo>
                  <a:lnTo>
                    <a:pt x="1285" y="1199"/>
                  </a:lnTo>
                  <a:lnTo>
                    <a:pt x="1268" y="1172"/>
                  </a:lnTo>
                  <a:lnTo>
                    <a:pt x="1249" y="1144"/>
                  </a:lnTo>
                  <a:lnTo>
                    <a:pt x="1229" y="1119"/>
                  </a:lnTo>
                  <a:lnTo>
                    <a:pt x="1208" y="1095"/>
                  </a:lnTo>
                  <a:lnTo>
                    <a:pt x="1184" y="1073"/>
                  </a:lnTo>
                  <a:lnTo>
                    <a:pt x="1159" y="1054"/>
                  </a:lnTo>
                  <a:lnTo>
                    <a:pt x="1131" y="1039"/>
                  </a:lnTo>
                  <a:lnTo>
                    <a:pt x="1101" y="1028"/>
                  </a:lnTo>
                  <a:lnTo>
                    <a:pt x="1068" y="1020"/>
                  </a:lnTo>
                  <a:lnTo>
                    <a:pt x="1032" y="1018"/>
                  </a:lnTo>
                  <a:lnTo>
                    <a:pt x="0" y="1018"/>
                  </a:lnTo>
                  <a:lnTo>
                    <a:pt x="0" y="835"/>
                  </a:lnTo>
                  <a:lnTo>
                    <a:pt x="1032" y="835"/>
                  </a:lnTo>
                  <a:lnTo>
                    <a:pt x="1068" y="832"/>
                  </a:lnTo>
                  <a:lnTo>
                    <a:pt x="1101" y="824"/>
                  </a:lnTo>
                  <a:lnTo>
                    <a:pt x="1131" y="813"/>
                  </a:lnTo>
                  <a:lnTo>
                    <a:pt x="1159" y="798"/>
                  </a:lnTo>
                  <a:lnTo>
                    <a:pt x="1184" y="779"/>
                  </a:lnTo>
                  <a:lnTo>
                    <a:pt x="1208" y="758"/>
                  </a:lnTo>
                  <a:lnTo>
                    <a:pt x="1229" y="734"/>
                  </a:lnTo>
                  <a:lnTo>
                    <a:pt x="1249" y="708"/>
                  </a:lnTo>
                  <a:lnTo>
                    <a:pt x="1268" y="681"/>
                  </a:lnTo>
                  <a:lnTo>
                    <a:pt x="1285" y="653"/>
                  </a:lnTo>
                  <a:lnTo>
                    <a:pt x="1302" y="624"/>
                  </a:lnTo>
                  <a:lnTo>
                    <a:pt x="1317" y="596"/>
                  </a:lnTo>
                  <a:lnTo>
                    <a:pt x="1333" y="568"/>
                  </a:lnTo>
                  <a:lnTo>
                    <a:pt x="1348" y="541"/>
                  </a:lnTo>
                  <a:lnTo>
                    <a:pt x="1361" y="516"/>
                  </a:lnTo>
                  <a:lnTo>
                    <a:pt x="1376" y="492"/>
                  </a:lnTo>
                  <a:lnTo>
                    <a:pt x="1391" y="471"/>
                  </a:lnTo>
                  <a:lnTo>
                    <a:pt x="1413" y="444"/>
                  </a:lnTo>
                  <a:lnTo>
                    <a:pt x="1433" y="421"/>
                  </a:lnTo>
                  <a:lnTo>
                    <a:pt x="1455" y="398"/>
                  </a:lnTo>
                  <a:lnTo>
                    <a:pt x="1477" y="379"/>
                  </a:lnTo>
                  <a:lnTo>
                    <a:pt x="1500" y="362"/>
                  </a:lnTo>
                  <a:lnTo>
                    <a:pt x="1525" y="347"/>
                  </a:lnTo>
                  <a:lnTo>
                    <a:pt x="1554" y="333"/>
                  </a:lnTo>
                  <a:lnTo>
                    <a:pt x="1586" y="321"/>
                  </a:lnTo>
                  <a:lnTo>
                    <a:pt x="1622" y="311"/>
                  </a:lnTo>
                  <a:lnTo>
                    <a:pt x="1662" y="301"/>
                  </a:lnTo>
                  <a:lnTo>
                    <a:pt x="1708" y="293"/>
                  </a:lnTo>
                  <a:lnTo>
                    <a:pt x="1761" y="285"/>
                  </a:lnTo>
                  <a:lnTo>
                    <a:pt x="1804" y="279"/>
                  </a:lnTo>
                  <a:lnTo>
                    <a:pt x="1854" y="272"/>
                  </a:lnTo>
                  <a:lnTo>
                    <a:pt x="1909" y="265"/>
                  </a:lnTo>
                  <a:lnTo>
                    <a:pt x="1967" y="258"/>
                  </a:lnTo>
                  <a:lnTo>
                    <a:pt x="2027" y="249"/>
                  </a:lnTo>
                  <a:lnTo>
                    <a:pt x="2087" y="241"/>
                  </a:lnTo>
                  <a:lnTo>
                    <a:pt x="2147" y="233"/>
                  </a:lnTo>
                  <a:lnTo>
                    <a:pt x="2206" y="225"/>
                  </a:lnTo>
                  <a:lnTo>
                    <a:pt x="2261" y="217"/>
                  </a:lnTo>
                  <a:lnTo>
                    <a:pt x="2311" y="210"/>
                  </a:lnTo>
                  <a:lnTo>
                    <a:pt x="2355" y="204"/>
                  </a:lnTo>
                  <a:lnTo>
                    <a:pt x="2385" y="198"/>
                  </a:lnTo>
                  <a:lnTo>
                    <a:pt x="2410" y="190"/>
                  </a:lnTo>
                  <a:lnTo>
                    <a:pt x="2431" y="178"/>
                  </a:lnTo>
                  <a:lnTo>
                    <a:pt x="2447" y="164"/>
                  </a:lnTo>
                  <a:lnTo>
                    <a:pt x="2460" y="148"/>
                  </a:lnTo>
                  <a:lnTo>
                    <a:pt x="2468" y="129"/>
                  </a:lnTo>
                  <a:lnTo>
                    <a:pt x="2474" y="108"/>
                  </a:lnTo>
                  <a:lnTo>
                    <a:pt x="2475" y="85"/>
                  </a:lnTo>
                  <a:lnTo>
                    <a:pt x="2475" y="0"/>
                  </a:lnTo>
                  <a:close/>
                </a:path>
              </a:pathLst>
            </a:custGeom>
            <a:grpFill/>
            <a:ln w="0">
              <a:noFill/>
              <a:prstDash val="solid"/>
              <a:round/>
              <a:headEnd/>
              <a:tailEnd/>
            </a:ln>
            <a:effectLst/>
          </p:spPr>
          <p:txBody>
            <a:bodyPr vert="horz" wrap="square" lIns="91440" tIns="45720" rIns="91440" bIns="45720" numCol="1" anchor="t" anchorCtr="0" compatLnSpc="1">
              <a:prstTxWarp prst="textNoShape">
                <a:avLst/>
              </a:prstTxWarp>
            </a:bodyPr>
            <a:lstStyle/>
            <a:p>
              <a:endParaRPr lang="cs-CZ" dirty="0"/>
            </a:p>
          </p:txBody>
        </p:sp>
        <p:sp>
          <p:nvSpPr>
            <p:cNvPr id="11" name="Obdélník 10"/>
            <p:cNvSpPr/>
            <p:nvPr userDrawn="1"/>
          </p:nvSpPr>
          <p:spPr bwMode="auto">
            <a:xfrm>
              <a:off x="460708" y="5885444"/>
              <a:ext cx="7318228" cy="78624"/>
            </a:xfrm>
            <a:prstGeom prst="rect">
              <a:avLst/>
            </a:prstGeom>
            <a:grpFill/>
            <a:ln w="12700" cap="flat" cmpd="sng" algn="ctr">
              <a:noFill/>
              <a:prstDash val="solid"/>
              <a:round/>
              <a:headEnd type="none" w="med" len="med"/>
              <a:tailEnd type="none" w="med" len="med"/>
            </a:ln>
            <a:effectLst/>
          </p:spPr>
          <p:txBody>
            <a:bodyPr vert="horz" wrap="none" lIns="78762" tIns="39382" rIns="78762" bIns="39382" numCol="1" rtlCol="0" anchor="ctr" anchorCtr="0" compatLnSpc="1">
              <a:prstTxWarp prst="textNoShape">
                <a:avLst/>
              </a:prstTxWarp>
            </a:bodyPr>
            <a:lstStyle/>
            <a:p>
              <a:pPr marL="0" marR="0" indent="0" algn="ctr" defTabSz="652463" rtl="0" eaLnBrk="0" fontAlgn="base" latinLnBrk="0" hangingPunct="0">
                <a:lnSpc>
                  <a:spcPct val="100000"/>
                </a:lnSpc>
                <a:spcBef>
                  <a:spcPct val="50000"/>
                </a:spcBef>
                <a:spcAft>
                  <a:spcPct val="0"/>
                </a:spcAft>
                <a:buClr>
                  <a:schemeClr val="accent2"/>
                </a:buClr>
                <a:buSzTx/>
                <a:buFont typeface="Wingdings" pitchFamily="2" charset="2"/>
                <a:buNone/>
                <a:tabLst/>
              </a:pPr>
              <a:endParaRPr kumimoji="0" lang="cs-CZ" sz="1400" b="0" i="1" u="none" strike="noStrike" cap="none" normalizeH="0" baseline="0" dirty="0">
                <a:ln>
                  <a:noFill/>
                </a:ln>
                <a:solidFill>
                  <a:schemeClr val="tx1"/>
                </a:solidFill>
                <a:effectLst/>
                <a:latin typeface="Arial" pitchFamily="34" charset="0"/>
              </a:endParaRPr>
            </a:p>
          </p:txBody>
        </p:sp>
      </p:grpSp>
      <p:sp>
        <p:nvSpPr>
          <p:cNvPr id="2" name="Title 1"/>
          <p:cNvSpPr>
            <a:spLocks noGrp="1"/>
          </p:cNvSpPr>
          <p:nvPr>
            <p:ph type="title" hasCustomPrompt="1"/>
          </p:nvPr>
        </p:nvSpPr>
        <p:spPr>
          <a:xfrm>
            <a:off x="504001" y="437652"/>
            <a:ext cx="8136762" cy="846386"/>
          </a:xfrm>
        </p:spPr>
        <p:txBody>
          <a:bodyPr/>
          <a:lstStyle>
            <a:lvl1pPr>
              <a:defRPr baseline="0">
                <a:solidFill>
                  <a:srgbClr val="F24F00"/>
                </a:solidFill>
              </a:defRPr>
            </a:lvl1pPr>
          </a:lstStyle>
          <a:p>
            <a:r>
              <a:rPr lang="cs-CZ" dirty="0"/>
              <a:t>KLIKNUTÍM VLOŽÍTE NADPIS </a:t>
            </a:r>
            <a:r>
              <a:rPr lang="cs-CZ"/>
              <a:t>SNÍMKU – ELEKTŘINA</a:t>
            </a:r>
            <a:br>
              <a:rPr lang="cs-CZ"/>
            </a:br>
            <a:r>
              <a:rPr lang="cs-CZ"/>
              <a:t>(varianta DVOUŘádkový nadpis)</a:t>
            </a:r>
            <a:endParaRPr lang="cs-CZ" dirty="0"/>
          </a:p>
        </p:txBody>
      </p:sp>
      <p:sp>
        <p:nvSpPr>
          <p:cNvPr id="3" name="Content Placeholder 2"/>
          <p:cNvSpPr>
            <a:spLocks noGrp="1"/>
          </p:cNvSpPr>
          <p:nvPr>
            <p:ph idx="1" hasCustomPrompt="1"/>
          </p:nvPr>
        </p:nvSpPr>
        <p:spPr>
          <a:xfrm>
            <a:off x="504000" y="1692000"/>
            <a:ext cx="8136000" cy="3942645"/>
          </a:xfrm>
        </p:spPr>
        <p:txBody>
          <a:bodyPr/>
          <a:lstStyle>
            <a:lvl1pPr>
              <a:defRPr/>
            </a:lvl1pPr>
            <a:lvl2pPr>
              <a:buClr>
                <a:srgbClr val="F24F00"/>
              </a:buClr>
              <a:defRPr/>
            </a:lvl2pPr>
            <a:lvl3pPr>
              <a:buClr>
                <a:srgbClr val="C8C8C8"/>
              </a:buClr>
              <a:defRPr/>
            </a:lvl3pPr>
          </a:lstStyle>
          <a:p>
            <a:pPr lvl="0"/>
            <a:r>
              <a:rPr lang="cs-CZ" dirty="0"/>
              <a:t>Po kliknutí můžete vložit text. </a:t>
            </a:r>
            <a:br>
              <a:rPr lang="cs-CZ" dirty="0"/>
            </a:br>
            <a:r>
              <a:rPr lang="cs-CZ" noProof="0" dirty="0"/>
              <a:t>Vzorovou</a:t>
            </a:r>
            <a:r>
              <a:rPr lang="en-US" dirty="0"/>
              <a:t> </a:t>
            </a:r>
            <a:r>
              <a:rPr lang="cs-CZ" noProof="0" dirty="0"/>
              <a:t>prezentaci si můžete otevřít ze složky „Moje šablony“. </a:t>
            </a:r>
            <a:br>
              <a:rPr lang="cs-CZ" noProof="0" dirty="0"/>
            </a:br>
            <a:r>
              <a:rPr lang="cs-CZ" noProof="0" dirty="0"/>
              <a:t>Vzhled stránky můžete přepnout pomocí volby „Rozložení“.</a:t>
            </a:r>
          </a:p>
          <a:p>
            <a:pPr lvl="1"/>
            <a:r>
              <a:rPr lang="cs-CZ" dirty="0"/>
              <a:t>odrážka první úrovně</a:t>
            </a:r>
            <a:endParaRPr lang="en-US" dirty="0"/>
          </a:p>
          <a:p>
            <a:pPr lvl="2"/>
            <a:r>
              <a:rPr lang="cs-CZ" dirty="0"/>
              <a:t>druhá úroveň</a:t>
            </a:r>
            <a:endParaRPr lang="en-US" dirty="0"/>
          </a:p>
          <a:p>
            <a:pPr lvl="3"/>
            <a:r>
              <a:rPr lang="cs-CZ" dirty="0"/>
              <a:t>třetí úroveň</a:t>
            </a:r>
            <a:endParaRPr lang="en-US" dirty="0"/>
          </a:p>
          <a:p>
            <a:pPr lvl="4"/>
            <a:r>
              <a:rPr lang="cs-CZ" dirty="0"/>
              <a:t>čtvrtá úroveň</a:t>
            </a:r>
          </a:p>
        </p:txBody>
      </p:sp>
      <p:sp>
        <p:nvSpPr>
          <p:cNvPr id="4" name="Slide Number Placeholder 3"/>
          <p:cNvSpPr>
            <a:spLocks noGrp="1"/>
          </p:cNvSpPr>
          <p:nvPr>
            <p:ph type="sldNum" sz="quarter" idx="10"/>
          </p:nvPr>
        </p:nvSpPr>
        <p:spPr/>
        <p:txBody>
          <a:bodyPr/>
          <a:lstStyle>
            <a:lvl1pPr>
              <a:defRPr/>
            </a:lvl1pPr>
          </a:lstStyle>
          <a:p>
            <a:fld id="{569EC6D3-E5AC-407E-ABD5-BD9CA53279C2}" type="slidenum">
              <a:rPr lang="cs-CZ"/>
              <a:pPr/>
              <a:t>‹#›</a:t>
            </a:fld>
            <a:endParaRPr lang="cs-CZ" dirty="0"/>
          </a:p>
        </p:txBody>
      </p:sp>
      <p:cxnSp>
        <p:nvCxnSpPr>
          <p:cNvPr id="5" name="Straight Connector 4"/>
          <p:cNvCxnSpPr/>
          <p:nvPr userDrawn="1"/>
        </p:nvCxnSpPr>
        <p:spPr bwMode="auto">
          <a:xfrm>
            <a:off x="504000" y="1368000"/>
            <a:ext cx="8136763" cy="0"/>
          </a:xfrm>
          <a:prstGeom prst="line">
            <a:avLst/>
          </a:prstGeom>
          <a:solidFill>
            <a:schemeClr val="accent1"/>
          </a:solidFill>
          <a:ln w="6350" cap="flat" cmpd="sng" algn="ctr">
            <a:solidFill>
              <a:srgbClr val="C8C8C8"/>
            </a:solidFill>
            <a:prstDash val="solid"/>
            <a:round/>
            <a:headEnd type="none" w="med" len="med"/>
            <a:tailEnd type="none" w="med" len="med"/>
          </a:ln>
          <a:effectLst/>
        </p:spPr>
      </p:cxnSp>
    </p:spTree>
    <p:extLst>
      <p:ext uri="{BB962C8B-B14F-4D97-AF65-F5344CB8AC3E}">
        <p14:creationId xmlns:p14="http://schemas.microsoft.com/office/powerpoint/2010/main" val="2562031177"/>
      </p:ext>
    </p:extLst>
  </p:cSld>
  <p:clrMapOvr>
    <a:masterClrMapping/>
  </p:clrMapOvr>
  <p:extLst mod="1">
    <p:ext uri="{DCECCB84-F9BA-43D5-87BE-67443E8EF086}">
      <p15:sldGuideLst xmlns:p15="http://schemas.microsoft.com/office/powerpoint/2012/main">
        <p15:guide id="1" orient="horz" pos="527" userDrawn="1">
          <p15:clr>
            <a:srgbClr val="FBAE40"/>
          </p15:clr>
        </p15:guide>
        <p15:guide id="2" pos="2880" userDrawn="1">
          <p15:clr>
            <a:srgbClr val="FBAE40"/>
          </p15:clr>
        </p15:guide>
      </p15:sldGuideLst>
    </p:ext>
  </p:extLst>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přechodový snímek">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504000" y="1190445"/>
            <a:ext cx="8136000" cy="5181555"/>
          </a:xfrm>
        </p:spPr>
        <p:txBody>
          <a:bodyPr/>
          <a:lstStyle>
            <a:lvl1pPr>
              <a:spcAft>
                <a:spcPts val="2000"/>
              </a:spcAft>
              <a:defRPr sz="2000" b="1"/>
            </a:lvl1pPr>
            <a:lvl2pPr>
              <a:buClr>
                <a:srgbClr val="F24F00"/>
              </a:buClr>
              <a:defRPr/>
            </a:lvl2pPr>
            <a:lvl3pPr>
              <a:buClr>
                <a:srgbClr val="C8C8C8"/>
              </a:buClr>
              <a:defRPr/>
            </a:lvl3pPr>
          </a:lstStyle>
          <a:p>
            <a:pPr lvl="0"/>
            <a:r>
              <a:rPr lang="cs-CZ" dirty="0"/>
              <a:t>Po kliknutí můžete vložit text</a:t>
            </a:r>
            <a:br>
              <a:rPr lang="cs-CZ" dirty="0"/>
            </a:br>
            <a:endParaRPr lang="cs-CZ" dirty="0"/>
          </a:p>
        </p:txBody>
      </p:sp>
      <p:sp>
        <p:nvSpPr>
          <p:cNvPr id="4" name="Slide Number Placeholder 3"/>
          <p:cNvSpPr>
            <a:spLocks noGrp="1"/>
          </p:cNvSpPr>
          <p:nvPr>
            <p:ph type="sldNum" sz="quarter" idx="10"/>
          </p:nvPr>
        </p:nvSpPr>
        <p:spPr/>
        <p:txBody>
          <a:bodyPr/>
          <a:lstStyle>
            <a:lvl1pPr>
              <a:defRPr/>
            </a:lvl1pPr>
          </a:lstStyle>
          <a:p>
            <a:fld id="{569EC6D3-E5AC-407E-ABD5-BD9CA53279C2}" type="slidenum">
              <a:rPr lang="cs-CZ">
                <a:solidFill>
                  <a:srgbClr val="F24F00"/>
                </a:solidFill>
              </a:rPr>
              <a:pPr/>
              <a:t>‹#›</a:t>
            </a:fld>
            <a:endParaRPr lang="cs-CZ">
              <a:solidFill>
                <a:srgbClr val="F24F00"/>
              </a:solidFill>
            </a:endParaRPr>
          </a:p>
        </p:txBody>
      </p:sp>
    </p:spTree>
    <p:extLst>
      <p:ext uri="{BB962C8B-B14F-4D97-AF65-F5344CB8AC3E}">
        <p14:creationId xmlns:p14="http://schemas.microsoft.com/office/powerpoint/2010/main" val="1649229495"/>
      </p:ext>
    </p:extLst>
  </p:cSld>
  <p:clrMapOvr>
    <a:masterClrMapping/>
  </p:clrMapOvr>
  <p:extLst mod="1">
    <p:ext uri="{DCECCB84-F9BA-43D5-87BE-67443E8EF086}">
      <p15:sldGuideLst xmlns:p15="http://schemas.microsoft.com/office/powerpoint/2012/main">
        <p15:guide id="1" orient="horz" pos="527">
          <p15:clr>
            <a:srgbClr val="FBAE40"/>
          </p15:clr>
        </p15:guide>
        <p15:guide id="2" pos="2880">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dva sloupce">
    <p:spTree>
      <p:nvGrpSpPr>
        <p:cNvPr id="1" name=""/>
        <p:cNvGrpSpPr/>
        <p:nvPr/>
      </p:nvGrpSpPr>
      <p:grpSpPr>
        <a:xfrm>
          <a:off x="0" y="0"/>
          <a:ext cx="0" cy="0"/>
          <a:chOff x="0" y="0"/>
          <a:chExt cx="0" cy="0"/>
        </a:xfrm>
      </p:grpSpPr>
      <p:sp>
        <p:nvSpPr>
          <p:cNvPr id="5" name="Slide Number Placeholder 4"/>
          <p:cNvSpPr>
            <a:spLocks noGrp="1"/>
          </p:cNvSpPr>
          <p:nvPr>
            <p:ph type="sldNum" sz="quarter" idx="10"/>
          </p:nvPr>
        </p:nvSpPr>
        <p:spPr/>
        <p:txBody>
          <a:bodyPr/>
          <a:lstStyle>
            <a:lvl1pPr>
              <a:defRPr/>
            </a:lvl1pPr>
          </a:lstStyle>
          <a:p>
            <a:fld id="{60512F0B-4359-4EDB-808F-E507DA35F8EF}" type="slidenum">
              <a:rPr lang="cs-CZ"/>
              <a:pPr/>
              <a:t>‹#›</a:t>
            </a:fld>
            <a:endParaRPr lang="cs-CZ" dirty="0"/>
          </a:p>
        </p:txBody>
      </p:sp>
      <p:sp>
        <p:nvSpPr>
          <p:cNvPr id="6" name="Title 1"/>
          <p:cNvSpPr>
            <a:spLocks noGrp="1"/>
          </p:cNvSpPr>
          <p:nvPr>
            <p:ph type="title" hasCustomPrompt="1"/>
          </p:nvPr>
        </p:nvSpPr>
        <p:spPr>
          <a:xfrm>
            <a:off x="503999" y="436771"/>
            <a:ext cx="8136763" cy="846386"/>
          </a:xfrm>
        </p:spPr>
        <p:txBody>
          <a:bodyPr/>
          <a:lstStyle>
            <a:lvl1pPr>
              <a:defRPr baseline="0">
                <a:solidFill>
                  <a:srgbClr val="F24F00"/>
                </a:solidFill>
              </a:defRPr>
            </a:lvl1pPr>
          </a:lstStyle>
          <a:p>
            <a:r>
              <a:rPr lang="cs-CZ"/>
              <a:t>KLIKNUTÍM VLOŽÍTE NADPIS SNÍMKU </a:t>
            </a:r>
            <a:br>
              <a:rPr lang="cs-CZ"/>
            </a:br>
            <a:r>
              <a:rPr lang="cs-CZ"/>
              <a:t>(varianta DVOUŘádkový nadpis)</a:t>
            </a:r>
            <a:endParaRPr lang="cs-CZ" dirty="0"/>
          </a:p>
        </p:txBody>
      </p:sp>
      <p:sp>
        <p:nvSpPr>
          <p:cNvPr id="7" name="Content Placeholder 2"/>
          <p:cNvSpPr>
            <a:spLocks noGrp="1"/>
          </p:cNvSpPr>
          <p:nvPr>
            <p:ph idx="1"/>
          </p:nvPr>
        </p:nvSpPr>
        <p:spPr>
          <a:xfrm>
            <a:off x="504000" y="1692000"/>
            <a:ext cx="3888000" cy="4680000"/>
          </a:xfrm>
        </p:spPr>
        <p:txBody>
          <a:bodyPr/>
          <a:lstStyle>
            <a:lvl2pPr>
              <a:buClr>
                <a:srgbClr val="F24F00"/>
              </a:buClr>
              <a:defRPr/>
            </a:lvl2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9" name="Content Placeholder 2"/>
          <p:cNvSpPr>
            <a:spLocks noGrp="1"/>
          </p:cNvSpPr>
          <p:nvPr>
            <p:ph idx="11"/>
          </p:nvPr>
        </p:nvSpPr>
        <p:spPr>
          <a:xfrm>
            <a:off x="4752000" y="1692000"/>
            <a:ext cx="3888000" cy="4680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cxnSp>
        <p:nvCxnSpPr>
          <p:cNvPr id="10" name="Straight Connector 9"/>
          <p:cNvCxnSpPr/>
          <p:nvPr userDrawn="1"/>
        </p:nvCxnSpPr>
        <p:spPr bwMode="auto">
          <a:xfrm>
            <a:off x="504000" y="1368000"/>
            <a:ext cx="8136763" cy="0"/>
          </a:xfrm>
          <a:prstGeom prst="line">
            <a:avLst/>
          </a:prstGeom>
          <a:solidFill>
            <a:schemeClr val="accent1"/>
          </a:solidFill>
          <a:ln w="6350" cap="flat" cmpd="sng" algn="ctr">
            <a:solidFill>
              <a:srgbClr val="C8C8C8"/>
            </a:solidFill>
            <a:prstDash val="solid"/>
            <a:round/>
            <a:headEnd type="none" w="med" len="med"/>
            <a:tailEnd type="none" w="med" len="med"/>
          </a:ln>
          <a:effectLst/>
        </p:spPr>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dva sloupce (třířádkový titulek)">
    <p:spTree>
      <p:nvGrpSpPr>
        <p:cNvPr id="1" name=""/>
        <p:cNvGrpSpPr/>
        <p:nvPr/>
      </p:nvGrpSpPr>
      <p:grpSpPr>
        <a:xfrm>
          <a:off x="0" y="0"/>
          <a:ext cx="0" cy="0"/>
          <a:chOff x="0" y="0"/>
          <a:chExt cx="0" cy="0"/>
        </a:xfrm>
      </p:grpSpPr>
      <p:sp>
        <p:nvSpPr>
          <p:cNvPr id="5" name="Slide Number Placeholder 4"/>
          <p:cNvSpPr>
            <a:spLocks noGrp="1"/>
          </p:cNvSpPr>
          <p:nvPr>
            <p:ph type="sldNum" sz="quarter" idx="10"/>
          </p:nvPr>
        </p:nvSpPr>
        <p:spPr/>
        <p:txBody>
          <a:bodyPr/>
          <a:lstStyle>
            <a:lvl1pPr>
              <a:defRPr/>
            </a:lvl1pPr>
          </a:lstStyle>
          <a:p>
            <a:fld id="{60512F0B-4359-4EDB-808F-E507DA35F8EF}" type="slidenum">
              <a:rPr lang="cs-CZ"/>
              <a:pPr/>
              <a:t>‹#›</a:t>
            </a:fld>
            <a:endParaRPr lang="cs-CZ" dirty="0"/>
          </a:p>
        </p:txBody>
      </p:sp>
      <p:sp>
        <p:nvSpPr>
          <p:cNvPr id="7" name="Content Placeholder 2"/>
          <p:cNvSpPr>
            <a:spLocks noGrp="1"/>
          </p:cNvSpPr>
          <p:nvPr>
            <p:ph idx="1"/>
          </p:nvPr>
        </p:nvSpPr>
        <p:spPr>
          <a:xfrm>
            <a:off x="504000" y="2116800"/>
            <a:ext cx="3888000" cy="4176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9" name="Content Placeholder 2"/>
          <p:cNvSpPr>
            <a:spLocks noGrp="1"/>
          </p:cNvSpPr>
          <p:nvPr>
            <p:ph idx="11"/>
          </p:nvPr>
        </p:nvSpPr>
        <p:spPr>
          <a:xfrm>
            <a:off x="4752000" y="2116800"/>
            <a:ext cx="3888000" cy="4176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cxnSp>
        <p:nvCxnSpPr>
          <p:cNvPr id="8" name="Straight Connector 7"/>
          <p:cNvCxnSpPr/>
          <p:nvPr userDrawn="1"/>
        </p:nvCxnSpPr>
        <p:spPr bwMode="auto">
          <a:xfrm>
            <a:off x="504000" y="1777575"/>
            <a:ext cx="8136763" cy="0"/>
          </a:xfrm>
          <a:prstGeom prst="line">
            <a:avLst/>
          </a:prstGeom>
          <a:solidFill>
            <a:schemeClr val="accent1"/>
          </a:solidFill>
          <a:ln w="6350" cap="flat" cmpd="sng" algn="ctr">
            <a:solidFill>
              <a:srgbClr val="C8C8C8"/>
            </a:solidFill>
            <a:prstDash val="solid"/>
            <a:round/>
            <a:headEnd type="none" w="med" len="med"/>
            <a:tailEnd type="none" w="med" len="med"/>
          </a:ln>
          <a:effectLst/>
        </p:spPr>
      </p:cxnSp>
      <p:sp>
        <p:nvSpPr>
          <p:cNvPr id="11" name="Title 1"/>
          <p:cNvSpPr>
            <a:spLocks noGrp="1"/>
          </p:cNvSpPr>
          <p:nvPr>
            <p:ph type="title" hasCustomPrompt="1"/>
          </p:nvPr>
        </p:nvSpPr>
        <p:spPr>
          <a:xfrm>
            <a:off x="503999" y="423020"/>
            <a:ext cx="8136763" cy="1269578"/>
          </a:xfrm>
        </p:spPr>
        <p:txBody>
          <a:bodyPr/>
          <a:lstStyle>
            <a:lvl1pPr>
              <a:defRPr baseline="0">
                <a:solidFill>
                  <a:srgbClr val="F24F00"/>
                </a:solidFill>
              </a:defRPr>
            </a:lvl1pPr>
          </a:lstStyle>
          <a:p>
            <a:r>
              <a:rPr lang="cs-CZ"/>
              <a:t>KLIKNUTÍM VLOŽÍTE NADPIS SNÍMKU </a:t>
            </a:r>
            <a:br>
              <a:rPr lang="cs-CZ"/>
            </a:br>
            <a:r>
              <a:rPr lang="cs-CZ"/>
              <a:t>(varianta šablony upravená pro delší </a:t>
            </a:r>
            <a:br>
              <a:rPr lang="cs-CZ"/>
            </a:br>
            <a:r>
              <a:rPr lang="cs-CZ"/>
              <a:t>– tříŘádkový nadpis)</a:t>
            </a:r>
            <a:endParaRPr lang="cs-CZ" dirty="0"/>
          </a:p>
        </p:txBody>
      </p:sp>
    </p:spTree>
    <p:extLst>
      <p:ext uri="{BB962C8B-B14F-4D97-AF65-F5344CB8AC3E}">
        <p14:creationId xmlns:p14="http://schemas.microsoft.com/office/powerpoint/2010/main" val="20856086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dva sloupce s mezititulkem">
    <p:spTree>
      <p:nvGrpSpPr>
        <p:cNvPr id="1" name=""/>
        <p:cNvGrpSpPr/>
        <p:nvPr/>
      </p:nvGrpSpPr>
      <p:grpSpPr>
        <a:xfrm>
          <a:off x="0" y="0"/>
          <a:ext cx="0" cy="0"/>
          <a:chOff x="0" y="0"/>
          <a:chExt cx="0" cy="0"/>
        </a:xfrm>
      </p:grpSpPr>
      <p:sp>
        <p:nvSpPr>
          <p:cNvPr id="5" name="Slide Number Placeholder 4"/>
          <p:cNvSpPr>
            <a:spLocks noGrp="1"/>
          </p:cNvSpPr>
          <p:nvPr>
            <p:ph type="sldNum" sz="quarter" idx="10"/>
          </p:nvPr>
        </p:nvSpPr>
        <p:spPr/>
        <p:txBody>
          <a:bodyPr/>
          <a:lstStyle>
            <a:lvl1pPr>
              <a:defRPr/>
            </a:lvl1pPr>
          </a:lstStyle>
          <a:p>
            <a:fld id="{60512F0B-4359-4EDB-808F-E507DA35F8EF}" type="slidenum">
              <a:rPr lang="cs-CZ"/>
              <a:pPr/>
              <a:t>‹#›</a:t>
            </a:fld>
            <a:endParaRPr lang="cs-CZ" dirty="0"/>
          </a:p>
        </p:txBody>
      </p:sp>
      <p:sp>
        <p:nvSpPr>
          <p:cNvPr id="6" name="Title 1"/>
          <p:cNvSpPr>
            <a:spLocks noGrp="1"/>
          </p:cNvSpPr>
          <p:nvPr>
            <p:ph type="title" hasCustomPrompt="1"/>
          </p:nvPr>
        </p:nvSpPr>
        <p:spPr>
          <a:xfrm>
            <a:off x="503999" y="436771"/>
            <a:ext cx="8136763" cy="846386"/>
          </a:xfrm>
        </p:spPr>
        <p:txBody>
          <a:bodyPr/>
          <a:lstStyle/>
          <a:p>
            <a:r>
              <a:rPr lang="cs-CZ"/>
              <a:t>KLIKNUTÍM VLOŽÍTE NADPIS SNÍMKU </a:t>
            </a:r>
            <a:br>
              <a:rPr lang="cs-CZ"/>
            </a:br>
            <a:r>
              <a:rPr lang="cs-CZ"/>
              <a:t>(varianta DVOUŘádkový nadpis)</a:t>
            </a:r>
            <a:endParaRPr lang="cs-CZ" dirty="0"/>
          </a:p>
        </p:txBody>
      </p:sp>
      <p:sp>
        <p:nvSpPr>
          <p:cNvPr id="7" name="Content Placeholder 2"/>
          <p:cNvSpPr>
            <a:spLocks noGrp="1"/>
          </p:cNvSpPr>
          <p:nvPr>
            <p:ph idx="1"/>
          </p:nvPr>
        </p:nvSpPr>
        <p:spPr>
          <a:xfrm>
            <a:off x="504000" y="2281178"/>
            <a:ext cx="3888000" cy="4008391"/>
          </a:xfrm>
        </p:spPr>
        <p:txBody>
          <a:bodyPr/>
          <a:lstStyle>
            <a:lvl2pPr marL="180975" indent="-179388">
              <a:defRPr/>
            </a:lvl2pPr>
            <a:lvl3pPr marL="361950" indent="-180975">
              <a:defRPr/>
            </a:lvl3pPr>
            <a:lvl4pPr marL="542925" indent="-180975">
              <a:defRPr/>
            </a:lvl4pPr>
            <a:lvl5pPr marL="628650" indent="-180975">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9" name="Content Placeholder 2"/>
          <p:cNvSpPr>
            <a:spLocks noGrp="1"/>
          </p:cNvSpPr>
          <p:nvPr>
            <p:ph idx="11"/>
          </p:nvPr>
        </p:nvSpPr>
        <p:spPr>
          <a:xfrm>
            <a:off x="4680000" y="2210401"/>
            <a:ext cx="3888000" cy="4084439"/>
          </a:xfrm>
          <a:solidFill>
            <a:srgbClr val="E6E6E6"/>
          </a:solidFill>
        </p:spPr>
        <p:txBody>
          <a:bodyPr lIns="144000" tIns="72000" rIns="144000" bIns="72000"/>
          <a:lstStyle>
            <a:lvl2pPr marL="180975" indent="-179388">
              <a:defRPr/>
            </a:lvl2pPr>
            <a:lvl3pPr marL="361950" indent="-180975">
              <a:defRPr/>
            </a:lvl3pPr>
            <a:lvl4pPr marL="542925" indent="-180975">
              <a:defRPr/>
            </a:lvl4pPr>
            <a:lvl5pPr marL="714375" indent="-171450">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cxnSp>
        <p:nvCxnSpPr>
          <p:cNvPr id="11" name="Straight Connector 10"/>
          <p:cNvCxnSpPr/>
          <p:nvPr userDrawn="1"/>
        </p:nvCxnSpPr>
        <p:spPr bwMode="auto">
          <a:xfrm>
            <a:off x="504000" y="1368000"/>
            <a:ext cx="8136763" cy="0"/>
          </a:xfrm>
          <a:prstGeom prst="line">
            <a:avLst/>
          </a:prstGeom>
          <a:solidFill>
            <a:schemeClr val="accent1"/>
          </a:solidFill>
          <a:ln w="6350" cap="flat" cmpd="sng" algn="ctr">
            <a:solidFill>
              <a:srgbClr val="C8C8C8"/>
            </a:solidFill>
            <a:prstDash val="solid"/>
            <a:round/>
            <a:headEnd type="none" w="med" len="med"/>
            <a:tailEnd type="none" w="med" len="med"/>
          </a:ln>
          <a:effectLst/>
        </p:spPr>
      </p:cxnSp>
      <p:sp>
        <p:nvSpPr>
          <p:cNvPr id="8" name="Text Placeholder 9"/>
          <p:cNvSpPr>
            <a:spLocks noGrp="1"/>
          </p:cNvSpPr>
          <p:nvPr>
            <p:ph type="body" sz="quarter" idx="12" hasCustomPrompt="1"/>
          </p:nvPr>
        </p:nvSpPr>
        <p:spPr>
          <a:xfrm>
            <a:off x="504002" y="1692001"/>
            <a:ext cx="3889375" cy="265177"/>
          </a:xfrm>
        </p:spPr>
        <p:txBody>
          <a:bodyPr/>
          <a:lstStyle>
            <a:lvl1pPr>
              <a:defRPr sz="2000" b="1"/>
            </a:lvl1pPr>
          </a:lstStyle>
          <a:p>
            <a:pPr lvl="0"/>
            <a:r>
              <a:rPr lang="cs-CZ" dirty="0"/>
              <a:t>Podtitulek</a:t>
            </a:r>
          </a:p>
        </p:txBody>
      </p:sp>
    </p:spTree>
    <p:extLst>
      <p:ext uri="{BB962C8B-B14F-4D97-AF65-F5344CB8AC3E}">
        <p14:creationId xmlns:p14="http://schemas.microsoft.com/office/powerpoint/2010/main" val="18349268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dva sloupce s mezititulkem (třířádkový titulek)">
    <p:spTree>
      <p:nvGrpSpPr>
        <p:cNvPr id="1" name=""/>
        <p:cNvGrpSpPr/>
        <p:nvPr/>
      </p:nvGrpSpPr>
      <p:grpSpPr>
        <a:xfrm>
          <a:off x="0" y="0"/>
          <a:ext cx="0" cy="0"/>
          <a:chOff x="0" y="0"/>
          <a:chExt cx="0" cy="0"/>
        </a:xfrm>
      </p:grpSpPr>
      <p:sp>
        <p:nvSpPr>
          <p:cNvPr id="5" name="Slide Number Placeholder 4"/>
          <p:cNvSpPr>
            <a:spLocks noGrp="1"/>
          </p:cNvSpPr>
          <p:nvPr>
            <p:ph type="sldNum" sz="quarter" idx="10"/>
          </p:nvPr>
        </p:nvSpPr>
        <p:spPr/>
        <p:txBody>
          <a:bodyPr/>
          <a:lstStyle>
            <a:lvl1pPr>
              <a:defRPr/>
            </a:lvl1pPr>
          </a:lstStyle>
          <a:p>
            <a:fld id="{60512F0B-4359-4EDB-808F-E507DA35F8EF}" type="slidenum">
              <a:rPr lang="cs-CZ"/>
              <a:pPr/>
              <a:t>‹#›</a:t>
            </a:fld>
            <a:endParaRPr lang="cs-CZ" dirty="0"/>
          </a:p>
        </p:txBody>
      </p:sp>
      <p:sp>
        <p:nvSpPr>
          <p:cNvPr id="10" name="Title 1"/>
          <p:cNvSpPr>
            <a:spLocks noGrp="1"/>
          </p:cNvSpPr>
          <p:nvPr>
            <p:ph type="title" hasCustomPrompt="1"/>
          </p:nvPr>
        </p:nvSpPr>
        <p:spPr>
          <a:xfrm>
            <a:off x="503999" y="423020"/>
            <a:ext cx="8131181" cy="1269578"/>
          </a:xfrm>
        </p:spPr>
        <p:txBody>
          <a:bodyPr/>
          <a:lstStyle>
            <a:lvl1pPr>
              <a:defRPr baseline="0">
                <a:solidFill>
                  <a:srgbClr val="F24F00"/>
                </a:solidFill>
              </a:defRPr>
            </a:lvl1pPr>
          </a:lstStyle>
          <a:p>
            <a:r>
              <a:rPr lang="cs-CZ"/>
              <a:t>KLIKNUTÍM VLOŽÍTE NADPIS SNÍMKU </a:t>
            </a:r>
            <a:br>
              <a:rPr lang="cs-CZ"/>
            </a:br>
            <a:r>
              <a:rPr lang="cs-CZ"/>
              <a:t>(varianta šablony upravená pro delší </a:t>
            </a:r>
            <a:br>
              <a:rPr lang="cs-CZ"/>
            </a:br>
            <a:r>
              <a:rPr lang="cs-CZ"/>
              <a:t>– tříŘádkový nadpis)</a:t>
            </a:r>
            <a:endParaRPr lang="cs-CZ" dirty="0"/>
          </a:p>
        </p:txBody>
      </p:sp>
      <p:sp>
        <p:nvSpPr>
          <p:cNvPr id="14" name="Text Placeholder 9"/>
          <p:cNvSpPr>
            <a:spLocks noGrp="1"/>
          </p:cNvSpPr>
          <p:nvPr>
            <p:ph type="body" sz="quarter" idx="12" hasCustomPrompt="1"/>
          </p:nvPr>
        </p:nvSpPr>
        <p:spPr>
          <a:xfrm>
            <a:off x="504002" y="2116801"/>
            <a:ext cx="3889375" cy="265177"/>
          </a:xfrm>
        </p:spPr>
        <p:txBody>
          <a:bodyPr/>
          <a:lstStyle>
            <a:lvl1pPr>
              <a:defRPr sz="2000" b="1"/>
            </a:lvl1pPr>
          </a:lstStyle>
          <a:p>
            <a:pPr lvl="0"/>
            <a:r>
              <a:rPr lang="cs-CZ" dirty="0"/>
              <a:t>Podtitulek</a:t>
            </a:r>
          </a:p>
        </p:txBody>
      </p:sp>
      <p:sp>
        <p:nvSpPr>
          <p:cNvPr id="9" name="Content Placeholder 2"/>
          <p:cNvSpPr>
            <a:spLocks noGrp="1"/>
          </p:cNvSpPr>
          <p:nvPr>
            <p:ph idx="1"/>
          </p:nvPr>
        </p:nvSpPr>
        <p:spPr>
          <a:xfrm>
            <a:off x="504000" y="2721202"/>
            <a:ext cx="3888000" cy="3571599"/>
          </a:xfrm>
        </p:spPr>
        <p:txBody>
          <a:bodyPr/>
          <a:lstStyle>
            <a:lvl2pPr marL="180975" indent="-179388">
              <a:defRPr/>
            </a:lvl2pPr>
            <a:lvl3pPr marL="361950" indent="-180975">
              <a:defRPr/>
            </a:lvl3pPr>
            <a:lvl4pPr marL="542925" indent="-180975">
              <a:defRPr/>
            </a:lvl4pPr>
            <a:lvl5pPr marL="628650" indent="-180975">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13" name="Content Placeholder 2"/>
          <p:cNvSpPr>
            <a:spLocks noGrp="1"/>
          </p:cNvSpPr>
          <p:nvPr>
            <p:ph idx="13"/>
          </p:nvPr>
        </p:nvSpPr>
        <p:spPr>
          <a:xfrm>
            <a:off x="4680000" y="2648309"/>
            <a:ext cx="3888000" cy="3633691"/>
          </a:xfrm>
          <a:solidFill>
            <a:srgbClr val="E6E6E6"/>
          </a:solidFill>
        </p:spPr>
        <p:txBody>
          <a:bodyPr lIns="144000" tIns="72000" rIns="144000" bIns="72000"/>
          <a:lstStyle>
            <a:lvl2pPr marL="180975" indent="-179388">
              <a:buClr>
                <a:srgbClr val="F24F00"/>
              </a:buClr>
              <a:defRPr/>
            </a:lvl2pPr>
            <a:lvl3pPr marL="361950" indent="-180975">
              <a:defRPr/>
            </a:lvl3pPr>
            <a:lvl4pPr marL="542925" indent="-180975">
              <a:defRPr/>
            </a:lvl4pPr>
            <a:lvl5pPr marL="714375" indent="-171450">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cxnSp>
        <p:nvCxnSpPr>
          <p:cNvPr id="15" name="Straight Connector 14"/>
          <p:cNvCxnSpPr/>
          <p:nvPr userDrawn="1"/>
        </p:nvCxnSpPr>
        <p:spPr bwMode="auto">
          <a:xfrm>
            <a:off x="504000" y="1777575"/>
            <a:ext cx="8136763" cy="0"/>
          </a:xfrm>
          <a:prstGeom prst="line">
            <a:avLst/>
          </a:prstGeom>
          <a:solidFill>
            <a:schemeClr val="accent1"/>
          </a:solidFill>
          <a:ln w="6350" cap="flat" cmpd="sng" algn="ctr">
            <a:solidFill>
              <a:srgbClr val="C8C8C8"/>
            </a:solidFill>
            <a:prstDash val="solid"/>
            <a:round/>
            <a:headEnd type="none" w="med" len="med"/>
            <a:tailEnd type="none" w="med" len="med"/>
          </a:ln>
          <a:effectLst/>
        </p:spPr>
      </p:cxnSp>
    </p:spTree>
    <p:extLst>
      <p:ext uri="{BB962C8B-B14F-4D97-AF65-F5344CB8AC3E}">
        <p14:creationId xmlns:p14="http://schemas.microsoft.com/office/powerpoint/2010/main" val="985574579"/>
      </p:ext>
    </p:extLst>
  </p:cSld>
  <p:clrMapOvr>
    <a:masterClrMapping/>
  </p:clrMapOvr>
  <p:extLst mod="1">
    <p:ext uri="{DCECCB84-F9BA-43D5-87BE-67443E8EF086}">
      <p15:sldGuideLst xmlns:p15="http://schemas.microsoft.com/office/powerpoint/2012/main">
        <p15:guide id="1" orient="horz" pos="527" userDrawn="1">
          <p15:clr>
            <a:srgbClr val="FBAE40"/>
          </p15:clr>
        </p15:guide>
        <p15:guide id="2" pos="2880"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užší druhý sloupec (třířádkový titulek)">
    <p:spTree>
      <p:nvGrpSpPr>
        <p:cNvPr id="1" name=""/>
        <p:cNvGrpSpPr/>
        <p:nvPr/>
      </p:nvGrpSpPr>
      <p:grpSpPr>
        <a:xfrm>
          <a:off x="0" y="0"/>
          <a:ext cx="0" cy="0"/>
          <a:chOff x="0" y="0"/>
          <a:chExt cx="0" cy="0"/>
        </a:xfrm>
      </p:grpSpPr>
      <p:sp>
        <p:nvSpPr>
          <p:cNvPr id="5" name="Slide Number Placeholder 4"/>
          <p:cNvSpPr>
            <a:spLocks noGrp="1"/>
          </p:cNvSpPr>
          <p:nvPr>
            <p:ph type="sldNum" sz="quarter" idx="10"/>
          </p:nvPr>
        </p:nvSpPr>
        <p:spPr/>
        <p:txBody>
          <a:bodyPr/>
          <a:lstStyle>
            <a:lvl1pPr>
              <a:defRPr/>
            </a:lvl1pPr>
          </a:lstStyle>
          <a:p>
            <a:fld id="{60512F0B-4359-4EDB-808F-E507DA35F8EF}" type="slidenum">
              <a:rPr lang="cs-CZ"/>
              <a:pPr/>
              <a:t>‹#›</a:t>
            </a:fld>
            <a:endParaRPr lang="cs-CZ" dirty="0"/>
          </a:p>
        </p:txBody>
      </p:sp>
      <p:sp>
        <p:nvSpPr>
          <p:cNvPr id="7" name="Content Placeholder 2"/>
          <p:cNvSpPr>
            <a:spLocks noGrp="1"/>
          </p:cNvSpPr>
          <p:nvPr>
            <p:ph idx="1"/>
          </p:nvPr>
        </p:nvSpPr>
        <p:spPr>
          <a:xfrm>
            <a:off x="503999" y="2116800"/>
            <a:ext cx="5184000" cy="4172400"/>
          </a:xfrm>
        </p:spPr>
        <p:txBody>
          <a:bodyPr/>
          <a:lstStyle>
            <a:lvl2pPr>
              <a:buClr>
                <a:srgbClr val="F24F00"/>
              </a:buClr>
              <a:defRPr/>
            </a:lvl2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9" name="Content Placeholder 2"/>
          <p:cNvSpPr>
            <a:spLocks noGrp="1"/>
          </p:cNvSpPr>
          <p:nvPr>
            <p:ph idx="11"/>
          </p:nvPr>
        </p:nvSpPr>
        <p:spPr>
          <a:xfrm>
            <a:off x="6058800" y="2116800"/>
            <a:ext cx="2581200" cy="41724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8" name="Title 1"/>
          <p:cNvSpPr>
            <a:spLocks noGrp="1"/>
          </p:cNvSpPr>
          <p:nvPr>
            <p:ph type="title" hasCustomPrompt="1"/>
          </p:nvPr>
        </p:nvSpPr>
        <p:spPr>
          <a:xfrm>
            <a:off x="503999" y="423021"/>
            <a:ext cx="8136763" cy="1269578"/>
          </a:xfrm>
        </p:spPr>
        <p:txBody>
          <a:bodyPr/>
          <a:lstStyle>
            <a:lvl1pPr>
              <a:defRPr>
                <a:solidFill>
                  <a:srgbClr val="F24F00"/>
                </a:solidFill>
              </a:defRPr>
            </a:lvl1pPr>
          </a:lstStyle>
          <a:p>
            <a:r>
              <a:rPr lang="cs-CZ"/>
              <a:t>KLIKNUTÍM VLOŽÍTE NADPIS SNÍMKU </a:t>
            </a:r>
            <a:br>
              <a:rPr lang="cs-CZ"/>
            </a:br>
            <a:r>
              <a:rPr lang="cs-CZ"/>
              <a:t>(varianta šablony upravená pro delší </a:t>
            </a:r>
            <a:br>
              <a:rPr lang="cs-CZ"/>
            </a:br>
            <a:r>
              <a:rPr lang="cs-CZ"/>
              <a:t>– tříŘádkový nadpis)</a:t>
            </a:r>
            <a:endParaRPr lang="cs-CZ" dirty="0"/>
          </a:p>
        </p:txBody>
      </p:sp>
      <p:cxnSp>
        <p:nvCxnSpPr>
          <p:cNvPr id="11" name="Straight Connector 10"/>
          <p:cNvCxnSpPr/>
          <p:nvPr userDrawn="1"/>
        </p:nvCxnSpPr>
        <p:spPr bwMode="auto">
          <a:xfrm>
            <a:off x="504000" y="1777575"/>
            <a:ext cx="8136763" cy="0"/>
          </a:xfrm>
          <a:prstGeom prst="line">
            <a:avLst/>
          </a:prstGeom>
          <a:solidFill>
            <a:schemeClr val="accent1"/>
          </a:solidFill>
          <a:ln w="6350" cap="flat" cmpd="sng" algn="ctr">
            <a:solidFill>
              <a:srgbClr val="C8C8C8"/>
            </a:solidFill>
            <a:prstDash val="solid"/>
            <a:round/>
            <a:headEnd type="none" w="med" len="med"/>
            <a:tailEnd type="none" w="med" len="med"/>
          </a:ln>
          <a:effectLst/>
        </p:spPr>
      </p:cxnSp>
    </p:spTree>
    <p:extLst>
      <p:ext uri="{BB962C8B-B14F-4D97-AF65-F5344CB8AC3E}">
        <p14:creationId xmlns:p14="http://schemas.microsoft.com/office/powerpoint/2010/main" val="2186285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8.xml"/><Relationship Id="rId13" Type="http://schemas.openxmlformats.org/officeDocument/2006/relationships/slideLayout" Target="../slideLayouts/slideLayout33.xml"/><Relationship Id="rId18" Type="http://schemas.openxmlformats.org/officeDocument/2006/relationships/slideLayout" Target="../slideLayouts/slideLayout38.xml"/><Relationship Id="rId3" Type="http://schemas.openxmlformats.org/officeDocument/2006/relationships/slideLayout" Target="../slideLayouts/slideLayout23.xml"/><Relationship Id="rId21" Type="http://schemas.openxmlformats.org/officeDocument/2006/relationships/theme" Target="../theme/theme2.xml"/><Relationship Id="rId7" Type="http://schemas.openxmlformats.org/officeDocument/2006/relationships/slideLayout" Target="../slideLayouts/slideLayout27.xml"/><Relationship Id="rId12" Type="http://schemas.openxmlformats.org/officeDocument/2006/relationships/slideLayout" Target="../slideLayouts/slideLayout32.xml"/><Relationship Id="rId17" Type="http://schemas.openxmlformats.org/officeDocument/2006/relationships/slideLayout" Target="../slideLayouts/slideLayout37.xml"/><Relationship Id="rId2" Type="http://schemas.openxmlformats.org/officeDocument/2006/relationships/slideLayout" Target="../slideLayouts/slideLayout22.xml"/><Relationship Id="rId16" Type="http://schemas.openxmlformats.org/officeDocument/2006/relationships/slideLayout" Target="../slideLayouts/slideLayout36.xml"/><Relationship Id="rId20" Type="http://schemas.openxmlformats.org/officeDocument/2006/relationships/slideLayout" Target="../slideLayouts/slideLayout40.xml"/><Relationship Id="rId1" Type="http://schemas.openxmlformats.org/officeDocument/2006/relationships/slideLayout" Target="../slideLayouts/slideLayout21.xml"/><Relationship Id="rId6" Type="http://schemas.openxmlformats.org/officeDocument/2006/relationships/slideLayout" Target="../slideLayouts/slideLayout26.xml"/><Relationship Id="rId11" Type="http://schemas.openxmlformats.org/officeDocument/2006/relationships/slideLayout" Target="../slideLayouts/slideLayout31.xml"/><Relationship Id="rId5" Type="http://schemas.openxmlformats.org/officeDocument/2006/relationships/slideLayout" Target="../slideLayouts/slideLayout25.xml"/><Relationship Id="rId15" Type="http://schemas.openxmlformats.org/officeDocument/2006/relationships/slideLayout" Target="../slideLayouts/slideLayout35.xml"/><Relationship Id="rId10" Type="http://schemas.openxmlformats.org/officeDocument/2006/relationships/slideLayout" Target="../slideLayouts/slideLayout30.xml"/><Relationship Id="rId19" Type="http://schemas.openxmlformats.org/officeDocument/2006/relationships/slideLayout" Target="../slideLayouts/slideLayout39.xml"/><Relationship Id="rId4" Type="http://schemas.openxmlformats.org/officeDocument/2006/relationships/slideLayout" Target="../slideLayouts/slideLayout24.xml"/><Relationship Id="rId9" Type="http://schemas.openxmlformats.org/officeDocument/2006/relationships/slideLayout" Target="../slideLayouts/slideLayout29.xml"/><Relationship Id="rId14" Type="http://schemas.openxmlformats.org/officeDocument/2006/relationships/slideLayout" Target="../slideLayouts/slideLayout3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111" name="McK Slide Elements"/>
          <p:cNvGrpSpPr>
            <a:grpSpLocks/>
          </p:cNvGrpSpPr>
          <p:nvPr/>
        </p:nvGrpSpPr>
        <p:grpSpPr bwMode="auto">
          <a:xfrm>
            <a:off x="1436802" y="941073"/>
            <a:ext cx="7584093" cy="5889393"/>
            <a:chOff x="887" y="581"/>
            <a:chExt cx="4682" cy="3636"/>
          </a:xfrm>
        </p:grpSpPr>
        <p:sp>
          <p:nvSpPr>
            <p:cNvPr id="1032" name="McK Measure" hidden="1"/>
            <p:cNvSpPr txBox="1">
              <a:spLocks noChangeArrowheads="1"/>
            </p:cNvSpPr>
            <p:nvPr userDrawn="1"/>
          </p:nvSpPr>
          <p:spPr bwMode="auto">
            <a:xfrm>
              <a:off x="887" y="581"/>
              <a:ext cx="4682" cy="152"/>
            </a:xfrm>
            <a:prstGeom prst="rect">
              <a:avLst/>
            </a:prstGeom>
            <a:noFill/>
            <a:ln w="9525">
              <a:noFill/>
              <a:miter lim="800000"/>
              <a:headEnd/>
              <a:tailEnd/>
            </a:ln>
            <a:effectLst/>
          </p:spPr>
          <p:txBody>
            <a:bodyPr lIns="0" tIns="0" rIns="0" bIns="0">
              <a:spAutoFit/>
            </a:bodyPr>
            <a:lstStyle/>
            <a:p>
              <a:pPr algn="l" defTabSz="895350" eaLnBrk="1" hangingPunct="1">
                <a:spcBef>
                  <a:spcPct val="0"/>
                </a:spcBef>
                <a:buClrTx/>
                <a:buFontTx/>
                <a:buNone/>
              </a:pPr>
              <a:r>
                <a:rPr lang="cs-CZ" sz="1600" i="0" dirty="0">
                  <a:solidFill>
                    <a:schemeClr val="bg1"/>
                  </a:solidFill>
                </a:rPr>
                <a:t>Měrná jednotka</a:t>
              </a:r>
            </a:p>
          </p:txBody>
        </p:sp>
        <p:sp>
          <p:nvSpPr>
            <p:cNvPr id="1033" name="McK Footnote" hidden="1"/>
            <p:cNvSpPr txBox="1">
              <a:spLocks noChangeArrowheads="1"/>
            </p:cNvSpPr>
            <p:nvPr userDrawn="1"/>
          </p:nvSpPr>
          <p:spPr bwMode="auto">
            <a:xfrm>
              <a:off x="889" y="3966"/>
              <a:ext cx="4437" cy="251"/>
            </a:xfrm>
            <a:prstGeom prst="rect">
              <a:avLst/>
            </a:prstGeom>
            <a:noFill/>
            <a:ln w="9525">
              <a:noFill/>
              <a:miter lim="800000"/>
              <a:headEnd/>
              <a:tailEnd/>
            </a:ln>
            <a:effectLst/>
          </p:spPr>
          <p:txBody>
            <a:bodyPr lIns="0" tIns="0" rIns="0" bIns="0" anchor="b">
              <a:spAutoFit/>
            </a:bodyPr>
            <a:lstStyle/>
            <a:p>
              <a:pPr marL="450850" indent="-450850" algn="l" defTabSz="895350" eaLnBrk="1" hangingPunct="1">
                <a:spcBef>
                  <a:spcPct val="0"/>
                </a:spcBef>
                <a:buClrTx/>
                <a:buFontTx/>
                <a:buNone/>
                <a:tabLst>
                  <a:tab pos="404813" algn="r"/>
                </a:tabLst>
              </a:pPr>
              <a:r>
                <a:rPr lang="cs-CZ" sz="1200" i="0" dirty="0">
                  <a:solidFill>
                    <a:srgbClr val="000000"/>
                  </a:solidFill>
                </a:rPr>
                <a:t>	</a:t>
              </a:r>
              <a:r>
                <a:rPr lang="cs-CZ" sz="1200" i="0" dirty="0">
                  <a:solidFill>
                    <a:schemeClr val="bg1"/>
                  </a:solidFill>
                </a:rPr>
                <a:t>*	Poznámka</a:t>
              </a:r>
            </a:p>
            <a:p>
              <a:pPr marL="450850" indent="-450850" algn="l" defTabSz="895350" eaLnBrk="1" hangingPunct="1">
                <a:spcBef>
                  <a:spcPct val="20000"/>
                </a:spcBef>
                <a:buClrTx/>
                <a:buFontTx/>
                <a:buNone/>
                <a:tabLst>
                  <a:tab pos="404813" algn="r"/>
                </a:tabLst>
              </a:pPr>
              <a:r>
                <a:rPr lang="cs-CZ" sz="1200" i="0" dirty="0">
                  <a:solidFill>
                    <a:schemeClr val="bg1"/>
                  </a:solidFill>
                </a:rPr>
                <a:t>	Zdroj:	Zdroj</a:t>
              </a:r>
            </a:p>
          </p:txBody>
        </p:sp>
      </p:grpSp>
      <p:sp>
        <p:nvSpPr>
          <p:cNvPr id="1052" name="Working Draft" hidden="1"/>
          <p:cNvSpPr txBox="1">
            <a:spLocks noChangeArrowheads="1"/>
          </p:cNvSpPr>
          <p:nvPr/>
        </p:nvSpPr>
        <p:spPr bwMode="auto">
          <a:xfrm rot="5400000">
            <a:off x="8183062" y="2810255"/>
            <a:ext cx="1779333" cy="92333"/>
          </a:xfrm>
          <a:prstGeom prst="rect">
            <a:avLst/>
          </a:prstGeom>
          <a:noFill/>
          <a:ln w="9525">
            <a:noFill/>
            <a:miter lim="800000"/>
            <a:headEnd/>
            <a:tailEnd/>
          </a:ln>
          <a:effectLst/>
        </p:spPr>
        <p:txBody>
          <a:bodyPr wrap="none" lIns="0" tIns="0" rIns="0" bIns="0">
            <a:spAutoFit/>
          </a:bodyPr>
          <a:lstStyle/>
          <a:p>
            <a:pPr algn="l" eaLnBrk="1" hangingPunct="1">
              <a:spcBef>
                <a:spcPct val="0"/>
              </a:spcBef>
              <a:buClrTx/>
              <a:buFontTx/>
              <a:buNone/>
            </a:pPr>
            <a:r>
              <a:rPr lang="en-US" sz="600" i="0" dirty="0"/>
              <a:t>Working Draft - Last Modified 10/4/2004 4:39:06 PM</a:t>
            </a:r>
            <a:endParaRPr lang="cs-CZ" sz="600" i="0" dirty="0"/>
          </a:p>
        </p:txBody>
      </p:sp>
      <p:sp>
        <p:nvSpPr>
          <p:cNvPr id="1053" name="Printed" hidden="1"/>
          <p:cNvSpPr txBox="1">
            <a:spLocks noChangeArrowheads="1"/>
          </p:cNvSpPr>
          <p:nvPr/>
        </p:nvSpPr>
        <p:spPr bwMode="auto">
          <a:xfrm rot="5400000">
            <a:off x="8538126" y="3931118"/>
            <a:ext cx="1069203" cy="92333"/>
          </a:xfrm>
          <a:prstGeom prst="rect">
            <a:avLst/>
          </a:prstGeom>
          <a:noFill/>
          <a:ln w="9525">
            <a:noFill/>
            <a:miter lim="800000"/>
            <a:headEnd/>
            <a:tailEnd/>
          </a:ln>
          <a:effectLst/>
        </p:spPr>
        <p:txBody>
          <a:bodyPr wrap="none" lIns="0" tIns="0" rIns="0" bIns="0">
            <a:spAutoFit/>
          </a:bodyPr>
          <a:lstStyle/>
          <a:p>
            <a:pPr algn="l" eaLnBrk="1" hangingPunct="1">
              <a:spcBef>
                <a:spcPct val="0"/>
              </a:spcBef>
              <a:buClrTx/>
              <a:buFontTx/>
              <a:buNone/>
            </a:pPr>
            <a:r>
              <a:rPr lang="cs-CZ" sz="600" i="0" dirty="0"/>
              <a:t>Printed 10/4/2004 11:36:40 AM</a:t>
            </a:r>
          </a:p>
        </p:txBody>
      </p:sp>
      <p:sp>
        <p:nvSpPr>
          <p:cNvPr id="1116" name="Rectangle 92"/>
          <p:cNvSpPr>
            <a:spLocks noGrp="1" noChangeArrowheads="1"/>
          </p:cNvSpPr>
          <p:nvPr>
            <p:ph type="title"/>
          </p:nvPr>
        </p:nvSpPr>
        <p:spPr bwMode="auto">
          <a:xfrm>
            <a:off x="503999" y="613539"/>
            <a:ext cx="8136764" cy="846386"/>
          </a:xfrm>
          <a:prstGeom prst="rect">
            <a:avLst/>
          </a:prstGeom>
          <a:noFill/>
          <a:ln w="9525" algn="ctr">
            <a:noFill/>
            <a:miter lim="800000"/>
            <a:headEnd/>
            <a:tailEnd/>
          </a:ln>
          <a:effectLst/>
        </p:spPr>
        <p:txBody>
          <a:bodyPr vert="horz" wrap="square" lIns="0" tIns="0" rIns="0" bIns="0" numCol="1" anchor="t" anchorCtr="0" compatLnSpc="1">
            <a:prstTxWarp prst="textNoShape">
              <a:avLst/>
            </a:prstTxWarp>
            <a:spAutoFit/>
          </a:bodyPr>
          <a:lstStyle/>
          <a:p>
            <a:pPr lvl="0"/>
            <a:r>
              <a:rPr lang="cs-CZ" dirty="0"/>
              <a:t>KLEPNUTÍM LZE </a:t>
            </a:r>
            <a:r>
              <a:rPr lang="cs-CZ"/>
              <a:t>UPRAVIT </a:t>
            </a:r>
            <a:br>
              <a:rPr lang="cs-CZ"/>
            </a:br>
            <a:r>
              <a:rPr lang="cs-CZ"/>
              <a:t>STYL </a:t>
            </a:r>
            <a:r>
              <a:rPr lang="cs-CZ" dirty="0"/>
              <a:t>PŘEDLOHY DVOUŘÁDKOVÝCH NADPISŮ</a:t>
            </a:r>
          </a:p>
        </p:txBody>
      </p:sp>
      <p:sp>
        <p:nvSpPr>
          <p:cNvPr id="1117" name="Rectangle 93"/>
          <p:cNvSpPr>
            <a:spLocks noGrp="1" noChangeArrowheads="1"/>
          </p:cNvSpPr>
          <p:nvPr>
            <p:ph type="body" idx="1"/>
          </p:nvPr>
        </p:nvSpPr>
        <p:spPr bwMode="auto">
          <a:xfrm>
            <a:off x="504000" y="1712244"/>
            <a:ext cx="8136000" cy="466267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lvl="0"/>
            <a:r>
              <a:rPr lang="cs-CZ" dirty="0"/>
              <a:t>Po kliknutí můžete vložit text. </a:t>
            </a:r>
            <a:br>
              <a:rPr lang="cs-CZ" dirty="0"/>
            </a:br>
            <a:r>
              <a:rPr lang="cs-CZ" noProof="0" dirty="0"/>
              <a:t>Vzorovou</a:t>
            </a:r>
            <a:r>
              <a:rPr lang="en-US" dirty="0"/>
              <a:t> </a:t>
            </a:r>
            <a:r>
              <a:rPr lang="cs-CZ" noProof="0" dirty="0"/>
              <a:t>prezentaci si můžete otevřít ze složky „Moje šablony“. </a:t>
            </a:r>
            <a:br>
              <a:rPr lang="cs-CZ" noProof="0" dirty="0"/>
            </a:br>
            <a:r>
              <a:rPr lang="cs-CZ" noProof="0" dirty="0"/>
              <a:t>Vzhled stránky můžete přepnout pomocí volby „Rozložení“.</a:t>
            </a:r>
          </a:p>
          <a:p>
            <a:pPr lvl="0"/>
            <a:endParaRPr lang="en-US" dirty="0"/>
          </a:p>
          <a:p>
            <a:pPr lvl="1"/>
            <a:r>
              <a:rPr lang="cs-CZ" dirty="0"/>
              <a:t>odrážka první úrovně</a:t>
            </a:r>
            <a:endParaRPr lang="en-US" dirty="0"/>
          </a:p>
          <a:p>
            <a:pPr lvl="2"/>
            <a:r>
              <a:rPr lang="cs-CZ" dirty="0"/>
              <a:t>druhá úroveň</a:t>
            </a:r>
            <a:endParaRPr lang="en-US" dirty="0"/>
          </a:p>
          <a:p>
            <a:pPr lvl="3"/>
            <a:r>
              <a:rPr lang="cs-CZ" dirty="0"/>
              <a:t>třetí úroveň</a:t>
            </a:r>
            <a:endParaRPr lang="en-US" dirty="0"/>
          </a:p>
          <a:p>
            <a:pPr lvl="4"/>
            <a:r>
              <a:rPr lang="cs-CZ" dirty="0"/>
              <a:t>čtvrtá úroveň</a:t>
            </a:r>
          </a:p>
        </p:txBody>
      </p:sp>
      <p:sp>
        <p:nvSpPr>
          <p:cNvPr id="13" name="Obdélník 12"/>
          <p:cNvSpPr/>
          <p:nvPr/>
        </p:nvSpPr>
        <p:spPr bwMode="auto">
          <a:xfrm>
            <a:off x="503238" y="6276188"/>
            <a:ext cx="8137525" cy="14400"/>
          </a:xfrm>
          <a:prstGeom prst="rect">
            <a:avLst/>
          </a:prstGeom>
          <a:solidFill>
            <a:schemeClr val="accent2"/>
          </a:solidFill>
          <a:ln w="12700" cap="flat" cmpd="sng" algn="ctr">
            <a:noFill/>
            <a:prstDash val="solid"/>
            <a:round/>
            <a:headEnd type="none" w="med" len="med"/>
            <a:tailEnd type="none" w="med" len="med"/>
          </a:ln>
          <a:effectLst/>
        </p:spPr>
        <p:txBody>
          <a:bodyPr vert="horz" wrap="none" lIns="78762" tIns="39382" rIns="78762" bIns="39382" numCol="1" rtlCol="0" anchor="ctr" anchorCtr="0" compatLnSpc="1">
            <a:prstTxWarp prst="textNoShape">
              <a:avLst/>
            </a:prstTxWarp>
          </a:bodyPr>
          <a:lstStyle/>
          <a:p>
            <a:pPr marL="0" marR="0" indent="0" algn="l" defTabSz="652463" rtl="0" eaLnBrk="0" fontAlgn="base" latinLnBrk="0" hangingPunct="0">
              <a:lnSpc>
                <a:spcPct val="100000"/>
              </a:lnSpc>
              <a:spcBef>
                <a:spcPct val="50000"/>
              </a:spcBef>
              <a:spcAft>
                <a:spcPct val="0"/>
              </a:spcAft>
              <a:buClr>
                <a:schemeClr val="accent2"/>
              </a:buClr>
              <a:buSzTx/>
              <a:buFont typeface="Wingdings" pitchFamily="2" charset="2"/>
              <a:buNone/>
              <a:tabLst/>
            </a:pPr>
            <a:endParaRPr kumimoji="0" lang="cs-CZ" sz="1400" b="0" i="1" u="none" strike="noStrike" cap="none" normalizeH="0" baseline="0" dirty="0">
              <a:ln>
                <a:noFill/>
              </a:ln>
              <a:solidFill>
                <a:schemeClr val="tx1"/>
              </a:solidFill>
              <a:effectLst/>
              <a:latin typeface="Arial" pitchFamily="34" charset="0"/>
            </a:endParaRPr>
          </a:p>
        </p:txBody>
      </p:sp>
      <p:sp>
        <p:nvSpPr>
          <p:cNvPr id="1030" name="pg num"/>
          <p:cNvSpPr>
            <a:spLocks noGrp="1" noChangeArrowheads="1"/>
          </p:cNvSpPr>
          <p:nvPr>
            <p:ph type="sldNum" sz="quarter" idx="4"/>
          </p:nvPr>
        </p:nvSpPr>
        <p:spPr bwMode="auto">
          <a:xfrm>
            <a:off x="8329754" y="6526821"/>
            <a:ext cx="311009" cy="153888"/>
          </a:xfrm>
          <a:prstGeom prst="rect">
            <a:avLst/>
          </a:prstGeom>
          <a:noFill/>
          <a:ln w="9525">
            <a:noFill/>
            <a:miter lim="800000"/>
            <a:headEnd/>
            <a:tailEnd/>
          </a:ln>
          <a:effectLst/>
        </p:spPr>
        <p:txBody>
          <a:bodyPr vert="horz" wrap="square" lIns="0" tIns="0" rIns="0" bIns="0" numCol="1" anchor="ctr" anchorCtr="0" compatLnSpc="1">
            <a:prstTxWarp prst="textNoShape">
              <a:avLst/>
            </a:prstTxWarp>
            <a:spAutoFit/>
          </a:bodyPr>
          <a:lstStyle>
            <a:lvl1pPr algn="r" defTabSz="895350" eaLnBrk="1" hangingPunct="1">
              <a:spcBef>
                <a:spcPct val="0"/>
              </a:spcBef>
              <a:buClrTx/>
              <a:buFontTx/>
              <a:buNone/>
              <a:defRPr sz="1000" b="1" i="0">
                <a:solidFill>
                  <a:schemeClr val="accent2"/>
                </a:solidFill>
                <a:latin typeface="Arial CE" panose="020B0604020202020204" pitchFamily="34" charset="0"/>
                <a:cs typeface="Arial CE" panose="020B0604020202020204" pitchFamily="34" charset="0"/>
              </a:defRPr>
            </a:lvl1pPr>
          </a:lstStyle>
          <a:p>
            <a:fld id="{3161D317-6A0A-4553-A7BC-2945DED7A6A1}" type="slidenum">
              <a:rPr lang="cs-CZ" smtClean="0"/>
              <a:pPr/>
              <a:t>‹#›</a:t>
            </a:fld>
            <a:endParaRPr lang="cs-CZ" dirty="0"/>
          </a:p>
        </p:txBody>
      </p:sp>
      <p:grpSp>
        <p:nvGrpSpPr>
          <p:cNvPr id="2" name="Group 6"/>
          <p:cNvGrpSpPr>
            <a:grpSpLocks noChangeAspect="1"/>
          </p:cNvGrpSpPr>
          <p:nvPr/>
        </p:nvGrpSpPr>
        <p:grpSpPr bwMode="auto">
          <a:xfrm>
            <a:off x="503238" y="6401212"/>
            <a:ext cx="2040859" cy="315489"/>
            <a:chOff x="317" y="3815"/>
            <a:chExt cx="1766" cy="273"/>
          </a:xfrm>
        </p:grpSpPr>
        <p:sp>
          <p:nvSpPr>
            <p:cNvPr id="3" name="AutoShape 5"/>
            <p:cNvSpPr>
              <a:spLocks noChangeAspect="1" noChangeArrowheads="1" noTextEdit="1"/>
            </p:cNvSpPr>
            <p:nvPr userDrawn="1"/>
          </p:nvSpPr>
          <p:spPr bwMode="auto">
            <a:xfrm>
              <a:off x="317" y="3815"/>
              <a:ext cx="1766" cy="2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cs-CZ" dirty="0"/>
            </a:p>
          </p:txBody>
        </p:sp>
        <p:sp>
          <p:nvSpPr>
            <p:cNvPr id="4" name="Freeform 7"/>
            <p:cNvSpPr>
              <a:spLocks/>
            </p:cNvSpPr>
            <p:nvPr userDrawn="1"/>
          </p:nvSpPr>
          <p:spPr bwMode="auto">
            <a:xfrm>
              <a:off x="318" y="3815"/>
              <a:ext cx="271" cy="272"/>
            </a:xfrm>
            <a:custGeom>
              <a:avLst/>
              <a:gdLst>
                <a:gd name="T0" fmla="*/ 0 w 271"/>
                <a:gd name="T1" fmla="*/ 0 h 272"/>
                <a:gd name="T2" fmla="*/ 0 w 271"/>
                <a:gd name="T3" fmla="*/ 272 h 272"/>
                <a:gd name="T4" fmla="*/ 271 w 271"/>
                <a:gd name="T5" fmla="*/ 272 h 272"/>
                <a:gd name="T6" fmla="*/ 271 w 271"/>
                <a:gd name="T7" fmla="*/ 0 h 272"/>
                <a:gd name="T8" fmla="*/ 0 w 271"/>
                <a:gd name="T9" fmla="*/ 0 h 272"/>
                <a:gd name="T10" fmla="*/ 0 w 271"/>
                <a:gd name="T11" fmla="*/ 0 h 272"/>
              </a:gdLst>
              <a:ahLst/>
              <a:cxnLst>
                <a:cxn ang="0">
                  <a:pos x="T0" y="T1"/>
                </a:cxn>
                <a:cxn ang="0">
                  <a:pos x="T2" y="T3"/>
                </a:cxn>
                <a:cxn ang="0">
                  <a:pos x="T4" y="T5"/>
                </a:cxn>
                <a:cxn ang="0">
                  <a:pos x="T6" y="T7"/>
                </a:cxn>
                <a:cxn ang="0">
                  <a:pos x="T8" y="T9"/>
                </a:cxn>
                <a:cxn ang="0">
                  <a:pos x="T10" y="T11"/>
                </a:cxn>
              </a:cxnLst>
              <a:rect l="0" t="0" r="r" b="b"/>
              <a:pathLst>
                <a:path w="271" h="272">
                  <a:moveTo>
                    <a:pt x="0" y="0"/>
                  </a:moveTo>
                  <a:lnTo>
                    <a:pt x="0" y="272"/>
                  </a:lnTo>
                  <a:lnTo>
                    <a:pt x="271" y="272"/>
                  </a:lnTo>
                  <a:lnTo>
                    <a:pt x="271" y="0"/>
                  </a:lnTo>
                  <a:lnTo>
                    <a:pt x="0" y="0"/>
                  </a:lnTo>
                  <a:lnTo>
                    <a:pt x="0" y="0"/>
                  </a:lnTo>
                  <a:close/>
                </a:path>
              </a:pathLst>
            </a:custGeom>
            <a:solidFill>
              <a:srgbClr val="676C6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dirty="0"/>
            </a:p>
          </p:txBody>
        </p:sp>
        <p:sp>
          <p:nvSpPr>
            <p:cNvPr id="6" name="Freeform 8"/>
            <p:cNvSpPr>
              <a:spLocks/>
            </p:cNvSpPr>
            <p:nvPr userDrawn="1"/>
          </p:nvSpPr>
          <p:spPr bwMode="auto">
            <a:xfrm>
              <a:off x="369" y="3867"/>
              <a:ext cx="169" cy="169"/>
            </a:xfrm>
            <a:custGeom>
              <a:avLst/>
              <a:gdLst>
                <a:gd name="T0" fmla="*/ 0 w 169"/>
                <a:gd name="T1" fmla="*/ 169 h 169"/>
                <a:gd name="T2" fmla="*/ 169 w 169"/>
                <a:gd name="T3" fmla="*/ 169 h 169"/>
                <a:gd name="T4" fmla="*/ 169 w 169"/>
                <a:gd name="T5" fmla="*/ 135 h 169"/>
                <a:gd name="T6" fmla="*/ 34 w 169"/>
                <a:gd name="T7" fmla="*/ 135 h 169"/>
                <a:gd name="T8" fmla="*/ 34 w 169"/>
                <a:gd name="T9" fmla="*/ 34 h 169"/>
                <a:gd name="T10" fmla="*/ 169 w 169"/>
                <a:gd name="T11" fmla="*/ 34 h 169"/>
                <a:gd name="T12" fmla="*/ 169 w 169"/>
                <a:gd name="T13" fmla="*/ 0 h 169"/>
                <a:gd name="T14" fmla="*/ 0 w 169"/>
                <a:gd name="T15" fmla="*/ 0 h 169"/>
                <a:gd name="T16" fmla="*/ 0 w 169"/>
                <a:gd name="T17" fmla="*/ 169 h 169"/>
                <a:gd name="T18" fmla="*/ 0 w 169"/>
                <a:gd name="T19" fmla="*/ 169 h 1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69" h="169">
                  <a:moveTo>
                    <a:pt x="0" y="169"/>
                  </a:moveTo>
                  <a:lnTo>
                    <a:pt x="169" y="169"/>
                  </a:lnTo>
                  <a:lnTo>
                    <a:pt x="169" y="135"/>
                  </a:lnTo>
                  <a:lnTo>
                    <a:pt x="34" y="135"/>
                  </a:lnTo>
                  <a:lnTo>
                    <a:pt x="34" y="34"/>
                  </a:lnTo>
                  <a:lnTo>
                    <a:pt x="169" y="34"/>
                  </a:lnTo>
                  <a:lnTo>
                    <a:pt x="169" y="0"/>
                  </a:lnTo>
                  <a:lnTo>
                    <a:pt x="0" y="0"/>
                  </a:lnTo>
                  <a:lnTo>
                    <a:pt x="0" y="169"/>
                  </a:lnTo>
                  <a:lnTo>
                    <a:pt x="0" y="16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dirty="0"/>
            </a:p>
          </p:txBody>
        </p:sp>
        <p:sp>
          <p:nvSpPr>
            <p:cNvPr id="7" name="Freeform 9"/>
            <p:cNvSpPr>
              <a:spLocks/>
            </p:cNvSpPr>
            <p:nvPr userDrawn="1"/>
          </p:nvSpPr>
          <p:spPr bwMode="auto">
            <a:xfrm>
              <a:off x="437" y="3935"/>
              <a:ext cx="99" cy="33"/>
            </a:xfrm>
            <a:custGeom>
              <a:avLst/>
              <a:gdLst>
                <a:gd name="T0" fmla="*/ 0 w 99"/>
                <a:gd name="T1" fmla="*/ 0 h 33"/>
                <a:gd name="T2" fmla="*/ 0 w 99"/>
                <a:gd name="T3" fmla="*/ 33 h 33"/>
                <a:gd name="T4" fmla="*/ 99 w 99"/>
                <a:gd name="T5" fmla="*/ 33 h 33"/>
                <a:gd name="T6" fmla="*/ 99 w 99"/>
                <a:gd name="T7" fmla="*/ 0 h 33"/>
                <a:gd name="T8" fmla="*/ 0 w 99"/>
                <a:gd name="T9" fmla="*/ 0 h 33"/>
                <a:gd name="T10" fmla="*/ 0 w 99"/>
                <a:gd name="T11" fmla="*/ 0 h 33"/>
              </a:gdLst>
              <a:ahLst/>
              <a:cxnLst>
                <a:cxn ang="0">
                  <a:pos x="T0" y="T1"/>
                </a:cxn>
                <a:cxn ang="0">
                  <a:pos x="T2" y="T3"/>
                </a:cxn>
                <a:cxn ang="0">
                  <a:pos x="T4" y="T5"/>
                </a:cxn>
                <a:cxn ang="0">
                  <a:pos x="T6" y="T7"/>
                </a:cxn>
                <a:cxn ang="0">
                  <a:pos x="T8" y="T9"/>
                </a:cxn>
                <a:cxn ang="0">
                  <a:pos x="T10" y="T11"/>
                </a:cxn>
              </a:cxnLst>
              <a:rect l="0" t="0" r="r" b="b"/>
              <a:pathLst>
                <a:path w="99" h="33">
                  <a:moveTo>
                    <a:pt x="0" y="0"/>
                  </a:moveTo>
                  <a:lnTo>
                    <a:pt x="0" y="33"/>
                  </a:lnTo>
                  <a:lnTo>
                    <a:pt x="99" y="33"/>
                  </a:lnTo>
                  <a:lnTo>
                    <a:pt x="99" y="0"/>
                  </a:lnTo>
                  <a:lnTo>
                    <a:pt x="0"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dirty="0"/>
            </a:p>
          </p:txBody>
        </p:sp>
        <p:sp>
          <p:nvSpPr>
            <p:cNvPr id="8" name="Freeform 10"/>
            <p:cNvSpPr>
              <a:spLocks noEditPoints="1"/>
            </p:cNvSpPr>
            <p:nvPr userDrawn="1"/>
          </p:nvSpPr>
          <p:spPr bwMode="auto">
            <a:xfrm>
              <a:off x="732" y="3864"/>
              <a:ext cx="1351" cy="176"/>
            </a:xfrm>
            <a:custGeom>
              <a:avLst/>
              <a:gdLst>
                <a:gd name="T0" fmla="*/ 135 w 1473"/>
                <a:gd name="T1" fmla="*/ 147 h 192"/>
                <a:gd name="T2" fmla="*/ 119 w 1473"/>
                <a:gd name="T3" fmla="*/ 25 h 192"/>
                <a:gd name="T4" fmla="*/ 0 w 1473"/>
                <a:gd name="T5" fmla="*/ 187 h 192"/>
                <a:gd name="T6" fmla="*/ 45 w 1473"/>
                <a:gd name="T7" fmla="*/ 35 h 192"/>
                <a:gd name="T8" fmla="*/ 115 w 1473"/>
                <a:gd name="T9" fmla="*/ 95 h 192"/>
                <a:gd name="T10" fmla="*/ 45 w 1473"/>
                <a:gd name="T11" fmla="*/ 156 h 192"/>
                <a:gd name="T12" fmla="*/ 193 w 1473"/>
                <a:gd name="T13" fmla="*/ 4 h 192"/>
                <a:gd name="T14" fmla="*/ 228 w 1473"/>
                <a:gd name="T15" fmla="*/ 4 h 192"/>
                <a:gd name="T16" fmla="*/ 303 w 1473"/>
                <a:gd name="T17" fmla="*/ 10 h 192"/>
                <a:gd name="T18" fmla="*/ 324 w 1473"/>
                <a:gd name="T19" fmla="*/ 104 h 192"/>
                <a:gd name="T20" fmla="*/ 353 w 1473"/>
                <a:gd name="T21" fmla="*/ 150 h 192"/>
                <a:gd name="T22" fmla="*/ 293 w 1473"/>
                <a:gd name="T23" fmla="*/ 135 h 192"/>
                <a:gd name="T24" fmla="*/ 376 w 1473"/>
                <a:gd name="T25" fmla="*/ 178 h 192"/>
                <a:gd name="T26" fmla="*/ 343 w 1473"/>
                <a:gd name="T27" fmla="*/ 74 h 192"/>
                <a:gd name="T28" fmla="*/ 322 w 1473"/>
                <a:gd name="T29" fmla="*/ 38 h 192"/>
                <a:gd name="T30" fmla="*/ 390 w 1473"/>
                <a:gd name="T31" fmla="*/ 21 h 192"/>
                <a:gd name="T32" fmla="*/ 501 w 1473"/>
                <a:gd name="T33" fmla="*/ 35 h 192"/>
                <a:gd name="T34" fmla="*/ 425 w 1473"/>
                <a:gd name="T35" fmla="*/ 4 h 192"/>
                <a:gd name="T36" fmla="*/ 466 w 1473"/>
                <a:gd name="T37" fmla="*/ 187 h 192"/>
                <a:gd name="T38" fmla="*/ 691 w 1473"/>
                <a:gd name="T39" fmla="*/ 86 h 192"/>
                <a:gd name="T40" fmla="*/ 679 w 1473"/>
                <a:gd name="T41" fmla="*/ 17 h 192"/>
                <a:gd name="T42" fmla="*/ 579 w 1473"/>
                <a:gd name="T43" fmla="*/ 187 h 192"/>
                <a:gd name="T44" fmla="*/ 620 w 1473"/>
                <a:gd name="T45" fmla="*/ 113 h 192"/>
                <a:gd name="T46" fmla="*/ 656 w 1473"/>
                <a:gd name="T47" fmla="*/ 110 h 192"/>
                <a:gd name="T48" fmla="*/ 615 w 1473"/>
                <a:gd name="T49" fmla="*/ 33 h 192"/>
                <a:gd name="T50" fmla="*/ 661 w 1473"/>
                <a:gd name="T51" fmla="*/ 60 h 192"/>
                <a:gd name="T52" fmla="*/ 626 w 1473"/>
                <a:gd name="T53" fmla="*/ 88 h 192"/>
                <a:gd name="T54" fmla="*/ 749 w 1473"/>
                <a:gd name="T55" fmla="*/ 4 h 192"/>
                <a:gd name="T56" fmla="*/ 784 w 1473"/>
                <a:gd name="T57" fmla="*/ 4 h 192"/>
                <a:gd name="T58" fmla="*/ 945 w 1473"/>
                <a:gd name="T59" fmla="*/ 173 h 192"/>
                <a:gd name="T60" fmla="*/ 924 w 1473"/>
                <a:gd name="T61" fmla="*/ 89 h 192"/>
                <a:gd name="T62" fmla="*/ 941 w 1473"/>
                <a:gd name="T63" fmla="*/ 34 h 192"/>
                <a:gd name="T64" fmla="*/ 838 w 1473"/>
                <a:gd name="T65" fmla="*/ 4 h 192"/>
                <a:gd name="T66" fmla="*/ 873 w 1473"/>
                <a:gd name="T67" fmla="*/ 33 h 192"/>
                <a:gd name="T68" fmla="*/ 911 w 1473"/>
                <a:gd name="T69" fmla="*/ 56 h 192"/>
                <a:gd name="T70" fmla="*/ 873 w 1473"/>
                <a:gd name="T71" fmla="*/ 80 h 192"/>
                <a:gd name="T72" fmla="*/ 887 w 1473"/>
                <a:gd name="T73" fmla="*/ 107 h 192"/>
                <a:gd name="T74" fmla="*/ 924 w 1473"/>
                <a:gd name="T75" fmla="*/ 133 h 192"/>
                <a:gd name="T76" fmla="*/ 873 w 1473"/>
                <a:gd name="T77" fmla="*/ 158 h 192"/>
                <a:gd name="T78" fmla="*/ 997 w 1473"/>
                <a:gd name="T79" fmla="*/ 116 h 192"/>
                <a:gd name="T80" fmla="*/ 1071 w 1473"/>
                <a:gd name="T81" fmla="*/ 191 h 192"/>
                <a:gd name="T82" fmla="*/ 1145 w 1473"/>
                <a:gd name="T83" fmla="*/ 116 h 192"/>
                <a:gd name="T84" fmla="*/ 1109 w 1473"/>
                <a:gd name="T85" fmla="*/ 109 h 192"/>
                <a:gd name="T86" fmla="*/ 1071 w 1473"/>
                <a:gd name="T87" fmla="*/ 159 h 192"/>
                <a:gd name="T88" fmla="*/ 1033 w 1473"/>
                <a:gd name="T89" fmla="*/ 109 h 192"/>
                <a:gd name="T90" fmla="*/ 1280 w 1473"/>
                <a:gd name="T91" fmla="*/ 0 h 192"/>
                <a:gd name="T92" fmla="*/ 1183 w 1473"/>
                <a:gd name="T93" fmla="*/ 97 h 192"/>
                <a:gd name="T94" fmla="*/ 1280 w 1473"/>
                <a:gd name="T95" fmla="*/ 191 h 192"/>
                <a:gd name="T96" fmla="*/ 1313 w 1473"/>
                <a:gd name="T97" fmla="*/ 149 h 192"/>
                <a:gd name="T98" fmla="*/ 1220 w 1473"/>
                <a:gd name="T99" fmla="*/ 96 h 192"/>
                <a:gd name="T100" fmla="*/ 1280 w 1473"/>
                <a:gd name="T101" fmla="*/ 32 h 192"/>
                <a:gd name="T102" fmla="*/ 1325 w 1473"/>
                <a:gd name="T103" fmla="*/ 11 h 192"/>
                <a:gd name="T104" fmla="*/ 1473 w 1473"/>
                <a:gd name="T105" fmla="*/ 4 h 192"/>
                <a:gd name="T106" fmla="*/ 1473 w 1473"/>
                <a:gd name="T107" fmla="*/ 187 h 192"/>
                <a:gd name="T108" fmla="*/ 1407 w 1473"/>
                <a:gd name="T109" fmla="*/ 107 h 192"/>
                <a:gd name="T110" fmla="*/ 1407 w 1473"/>
                <a:gd name="T111" fmla="*/ 76 h 192"/>
                <a:gd name="T112" fmla="*/ 1473 w 1473"/>
                <a:gd name="T113" fmla="*/ 4 h 1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473" h="192">
                  <a:moveTo>
                    <a:pt x="52" y="187"/>
                  </a:moveTo>
                  <a:cubicBezTo>
                    <a:pt x="68" y="187"/>
                    <a:pt x="81" y="185"/>
                    <a:pt x="92" y="181"/>
                  </a:cubicBezTo>
                  <a:cubicBezTo>
                    <a:pt x="110" y="175"/>
                    <a:pt x="124" y="163"/>
                    <a:pt x="135" y="147"/>
                  </a:cubicBezTo>
                  <a:cubicBezTo>
                    <a:pt x="146" y="132"/>
                    <a:pt x="151" y="114"/>
                    <a:pt x="151" y="95"/>
                  </a:cubicBezTo>
                  <a:cubicBezTo>
                    <a:pt x="151" y="83"/>
                    <a:pt x="149" y="71"/>
                    <a:pt x="144" y="59"/>
                  </a:cubicBezTo>
                  <a:cubicBezTo>
                    <a:pt x="138" y="45"/>
                    <a:pt x="130" y="34"/>
                    <a:pt x="119" y="25"/>
                  </a:cubicBezTo>
                  <a:cubicBezTo>
                    <a:pt x="101" y="11"/>
                    <a:pt x="79" y="4"/>
                    <a:pt x="53" y="4"/>
                  </a:cubicBezTo>
                  <a:cubicBezTo>
                    <a:pt x="0" y="4"/>
                    <a:pt x="0" y="4"/>
                    <a:pt x="0" y="4"/>
                  </a:cubicBezTo>
                  <a:cubicBezTo>
                    <a:pt x="0" y="187"/>
                    <a:pt x="0" y="187"/>
                    <a:pt x="0" y="187"/>
                  </a:cubicBezTo>
                  <a:cubicBezTo>
                    <a:pt x="52" y="187"/>
                    <a:pt x="52" y="187"/>
                    <a:pt x="52" y="187"/>
                  </a:cubicBezTo>
                  <a:close/>
                  <a:moveTo>
                    <a:pt x="36" y="35"/>
                  </a:moveTo>
                  <a:cubicBezTo>
                    <a:pt x="45" y="35"/>
                    <a:pt x="45" y="35"/>
                    <a:pt x="45" y="35"/>
                  </a:cubicBezTo>
                  <a:cubicBezTo>
                    <a:pt x="58" y="35"/>
                    <a:pt x="69" y="36"/>
                    <a:pt x="76" y="39"/>
                  </a:cubicBezTo>
                  <a:cubicBezTo>
                    <a:pt x="88" y="43"/>
                    <a:pt x="98" y="51"/>
                    <a:pt x="105" y="62"/>
                  </a:cubicBezTo>
                  <a:cubicBezTo>
                    <a:pt x="111" y="72"/>
                    <a:pt x="115" y="83"/>
                    <a:pt x="115" y="95"/>
                  </a:cubicBezTo>
                  <a:cubicBezTo>
                    <a:pt x="115" y="106"/>
                    <a:pt x="112" y="116"/>
                    <a:pt x="108" y="125"/>
                  </a:cubicBezTo>
                  <a:cubicBezTo>
                    <a:pt x="102" y="137"/>
                    <a:pt x="93" y="145"/>
                    <a:pt x="81" y="150"/>
                  </a:cubicBezTo>
                  <a:cubicBezTo>
                    <a:pt x="73" y="154"/>
                    <a:pt x="61" y="156"/>
                    <a:pt x="45" y="156"/>
                  </a:cubicBezTo>
                  <a:cubicBezTo>
                    <a:pt x="36" y="156"/>
                    <a:pt x="36" y="156"/>
                    <a:pt x="36" y="156"/>
                  </a:cubicBezTo>
                  <a:cubicBezTo>
                    <a:pt x="36" y="35"/>
                    <a:pt x="36" y="35"/>
                    <a:pt x="36" y="35"/>
                  </a:cubicBezTo>
                  <a:close/>
                  <a:moveTo>
                    <a:pt x="193" y="4"/>
                  </a:moveTo>
                  <a:cubicBezTo>
                    <a:pt x="193" y="187"/>
                    <a:pt x="193" y="187"/>
                    <a:pt x="193" y="187"/>
                  </a:cubicBezTo>
                  <a:cubicBezTo>
                    <a:pt x="228" y="187"/>
                    <a:pt x="228" y="187"/>
                    <a:pt x="228" y="187"/>
                  </a:cubicBezTo>
                  <a:cubicBezTo>
                    <a:pt x="228" y="4"/>
                    <a:pt x="228" y="4"/>
                    <a:pt x="228" y="4"/>
                  </a:cubicBezTo>
                  <a:cubicBezTo>
                    <a:pt x="193" y="4"/>
                    <a:pt x="193" y="4"/>
                    <a:pt x="193" y="4"/>
                  </a:cubicBezTo>
                  <a:close/>
                  <a:moveTo>
                    <a:pt x="336" y="1"/>
                  </a:moveTo>
                  <a:cubicBezTo>
                    <a:pt x="324" y="1"/>
                    <a:pt x="313" y="4"/>
                    <a:pt x="303" y="10"/>
                  </a:cubicBezTo>
                  <a:cubicBezTo>
                    <a:pt x="287" y="20"/>
                    <a:pt x="279" y="35"/>
                    <a:pt x="279" y="54"/>
                  </a:cubicBezTo>
                  <a:cubicBezTo>
                    <a:pt x="279" y="68"/>
                    <a:pt x="283" y="80"/>
                    <a:pt x="293" y="88"/>
                  </a:cubicBezTo>
                  <a:cubicBezTo>
                    <a:pt x="300" y="93"/>
                    <a:pt x="310" y="99"/>
                    <a:pt x="324" y="104"/>
                  </a:cubicBezTo>
                  <a:cubicBezTo>
                    <a:pt x="338" y="109"/>
                    <a:pt x="346" y="112"/>
                    <a:pt x="349" y="115"/>
                  </a:cubicBezTo>
                  <a:cubicBezTo>
                    <a:pt x="356" y="119"/>
                    <a:pt x="360" y="125"/>
                    <a:pt x="360" y="133"/>
                  </a:cubicBezTo>
                  <a:cubicBezTo>
                    <a:pt x="360" y="139"/>
                    <a:pt x="357" y="145"/>
                    <a:pt x="353" y="150"/>
                  </a:cubicBezTo>
                  <a:cubicBezTo>
                    <a:pt x="348" y="156"/>
                    <a:pt x="340" y="159"/>
                    <a:pt x="331" y="159"/>
                  </a:cubicBezTo>
                  <a:cubicBezTo>
                    <a:pt x="320" y="159"/>
                    <a:pt x="311" y="155"/>
                    <a:pt x="302" y="148"/>
                  </a:cubicBezTo>
                  <a:cubicBezTo>
                    <a:pt x="299" y="144"/>
                    <a:pt x="295" y="140"/>
                    <a:pt x="293" y="135"/>
                  </a:cubicBezTo>
                  <a:cubicBezTo>
                    <a:pt x="269" y="157"/>
                    <a:pt x="269" y="157"/>
                    <a:pt x="269" y="157"/>
                  </a:cubicBezTo>
                  <a:cubicBezTo>
                    <a:pt x="285" y="180"/>
                    <a:pt x="306" y="192"/>
                    <a:pt x="332" y="192"/>
                  </a:cubicBezTo>
                  <a:cubicBezTo>
                    <a:pt x="350" y="192"/>
                    <a:pt x="364" y="187"/>
                    <a:pt x="376" y="178"/>
                  </a:cubicBezTo>
                  <a:cubicBezTo>
                    <a:pt x="389" y="166"/>
                    <a:pt x="396" y="151"/>
                    <a:pt x="396" y="131"/>
                  </a:cubicBezTo>
                  <a:cubicBezTo>
                    <a:pt x="396" y="111"/>
                    <a:pt x="387" y="96"/>
                    <a:pt x="369" y="85"/>
                  </a:cubicBezTo>
                  <a:cubicBezTo>
                    <a:pt x="364" y="82"/>
                    <a:pt x="356" y="79"/>
                    <a:pt x="343" y="74"/>
                  </a:cubicBezTo>
                  <a:cubicBezTo>
                    <a:pt x="334" y="71"/>
                    <a:pt x="328" y="68"/>
                    <a:pt x="325" y="66"/>
                  </a:cubicBezTo>
                  <a:cubicBezTo>
                    <a:pt x="319" y="62"/>
                    <a:pt x="316" y="57"/>
                    <a:pt x="316" y="51"/>
                  </a:cubicBezTo>
                  <a:cubicBezTo>
                    <a:pt x="316" y="46"/>
                    <a:pt x="318" y="42"/>
                    <a:pt x="322" y="38"/>
                  </a:cubicBezTo>
                  <a:cubicBezTo>
                    <a:pt x="327" y="33"/>
                    <a:pt x="333" y="31"/>
                    <a:pt x="341" y="31"/>
                  </a:cubicBezTo>
                  <a:cubicBezTo>
                    <a:pt x="352" y="31"/>
                    <a:pt x="362" y="36"/>
                    <a:pt x="371" y="45"/>
                  </a:cubicBezTo>
                  <a:cubicBezTo>
                    <a:pt x="390" y="21"/>
                    <a:pt x="390" y="21"/>
                    <a:pt x="390" y="21"/>
                  </a:cubicBezTo>
                  <a:cubicBezTo>
                    <a:pt x="374" y="8"/>
                    <a:pt x="356" y="1"/>
                    <a:pt x="336" y="1"/>
                  </a:cubicBezTo>
                  <a:cubicBezTo>
                    <a:pt x="336" y="1"/>
                    <a:pt x="336" y="1"/>
                    <a:pt x="336" y="1"/>
                  </a:cubicBezTo>
                  <a:close/>
                  <a:moveTo>
                    <a:pt x="501" y="35"/>
                  </a:moveTo>
                  <a:cubicBezTo>
                    <a:pt x="543" y="35"/>
                    <a:pt x="543" y="35"/>
                    <a:pt x="543" y="35"/>
                  </a:cubicBezTo>
                  <a:cubicBezTo>
                    <a:pt x="543" y="4"/>
                    <a:pt x="543" y="4"/>
                    <a:pt x="543" y="4"/>
                  </a:cubicBezTo>
                  <a:cubicBezTo>
                    <a:pt x="425" y="4"/>
                    <a:pt x="425" y="4"/>
                    <a:pt x="425" y="4"/>
                  </a:cubicBezTo>
                  <a:cubicBezTo>
                    <a:pt x="425" y="35"/>
                    <a:pt x="425" y="35"/>
                    <a:pt x="425" y="35"/>
                  </a:cubicBezTo>
                  <a:cubicBezTo>
                    <a:pt x="466" y="35"/>
                    <a:pt x="466" y="35"/>
                    <a:pt x="466" y="35"/>
                  </a:cubicBezTo>
                  <a:cubicBezTo>
                    <a:pt x="466" y="187"/>
                    <a:pt x="466" y="187"/>
                    <a:pt x="466" y="187"/>
                  </a:cubicBezTo>
                  <a:cubicBezTo>
                    <a:pt x="501" y="187"/>
                    <a:pt x="501" y="187"/>
                    <a:pt x="501" y="187"/>
                  </a:cubicBezTo>
                  <a:cubicBezTo>
                    <a:pt x="501" y="35"/>
                    <a:pt x="501" y="35"/>
                    <a:pt x="501" y="35"/>
                  </a:cubicBezTo>
                  <a:close/>
                  <a:moveTo>
                    <a:pt x="691" y="86"/>
                  </a:moveTo>
                  <a:cubicBezTo>
                    <a:pt x="695" y="77"/>
                    <a:pt x="698" y="68"/>
                    <a:pt x="698" y="58"/>
                  </a:cubicBezTo>
                  <a:cubicBezTo>
                    <a:pt x="698" y="50"/>
                    <a:pt x="696" y="43"/>
                    <a:pt x="693" y="36"/>
                  </a:cubicBezTo>
                  <a:cubicBezTo>
                    <a:pt x="690" y="28"/>
                    <a:pt x="685" y="22"/>
                    <a:pt x="679" y="17"/>
                  </a:cubicBezTo>
                  <a:cubicBezTo>
                    <a:pt x="669" y="8"/>
                    <a:pt x="653" y="4"/>
                    <a:pt x="633" y="4"/>
                  </a:cubicBezTo>
                  <a:cubicBezTo>
                    <a:pt x="579" y="4"/>
                    <a:pt x="579" y="4"/>
                    <a:pt x="579" y="4"/>
                  </a:cubicBezTo>
                  <a:cubicBezTo>
                    <a:pt x="579" y="187"/>
                    <a:pt x="579" y="187"/>
                    <a:pt x="579" y="187"/>
                  </a:cubicBezTo>
                  <a:cubicBezTo>
                    <a:pt x="615" y="187"/>
                    <a:pt x="615" y="187"/>
                    <a:pt x="615" y="187"/>
                  </a:cubicBezTo>
                  <a:cubicBezTo>
                    <a:pt x="615" y="113"/>
                    <a:pt x="615" y="113"/>
                    <a:pt x="615" y="113"/>
                  </a:cubicBezTo>
                  <a:cubicBezTo>
                    <a:pt x="620" y="113"/>
                    <a:pt x="620" y="113"/>
                    <a:pt x="620" y="113"/>
                  </a:cubicBezTo>
                  <a:cubicBezTo>
                    <a:pt x="669" y="187"/>
                    <a:pt x="669" y="187"/>
                    <a:pt x="669" y="187"/>
                  </a:cubicBezTo>
                  <a:cubicBezTo>
                    <a:pt x="713" y="187"/>
                    <a:pt x="713" y="187"/>
                    <a:pt x="713" y="187"/>
                  </a:cubicBezTo>
                  <a:cubicBezTo>
                    <a:pt x="656" y="110"/>
                    <a:pt x="656" y="110"/>
                    <a:pt x="656" y="110"/>
                  </a:cubicBezTo>
                  <a:cubicBezTo>
                    <a:pt x="673" y="106"/>
                    <a:pt x="684" y="99"/>
                    <a:pt x="691" y="86"/>
                  </a:cubicBezTo>
                  <a:cubicBezTo>
                    <a:pt x="691" y="86"/>
                    <a:pt x="691" y="86"/>
                    <a:pt x="691" y="86"/>
                  </a:cubicBezTo>
                  <a:close/>
                  <a:moveTo>
                    <a:pt x="615" y="33"/>
                  </a:moveTo>
                  <a:cubicBezTo>
                    <a:pt x="626" y="33"/>
                    <a:pt x="626" y="33"/>
                    <a:pt x="626" y="33"/>
                  </a:cubicBezTo>
                  <a:cubicBezTo>
                    <a:pt x="637" y="33"/>
                    <a:pt x="645" y="35"/>
                    <a:pt x="651" y="39"/>
                  </a:cubicBezTo>
                  <a:cubicBezTo>
                    <a:pt x="657" y="44"/>
                    <a:pt x="661" y="51"/>
                    <a:pt x="661" y="60"/>
                  </a:cubicBezTo>
                  <a:cubicBezTo>
                    <a:pt x="661" y="64"/>
                    <a:pt x="660" y="68"/>
                    <a:pt x="658" y="72"/>
                  </a:cubicBezTo>
                  <a:cubicBezTo>
                    <a:pt x="656" y="77"/>
                    <a:pt x="654" y="80"/>
                    <a:pt x="650" y="82"/>
                  </a:cubicBezTo>
                  <a:cubicBezTo>
                    <a:pt x="644" y="86"/>
                    <a:pt x="636" y="88"/>
                    <a:pt x="626" y="88"/>
                  </a:cubicBezTo>
                  <a:cubicBezTo>
                    <a:pt x="615" y="88"/>
                    <a:pt x="615" y="88"/>
                    <a:pt x="615" y="88"/>
                  </a:cubicBezTo>
                  <a:cubicBezTo>
                    <a:pt x="615" y="33"/>
                    <a:pt x="615" y="33"/>
                    <a:pt x="615" y="33"/>
                  </a:cubicBezTo>
                  <a:close/>
                  <a:moveTo>
                    <a:pt x="749" y="4"/>
                  </a:moveTo>
                  <a:cubicBezTo>
                    <a:pt x="749" y="187"/>
                    <a:pt x="749" y="187"/>
                    <a:pt x="749" y="187"/>
                  </a:cubicBezTo>
                  <a:cubicBezTo>
                    <a:pt x="784" y="187"/>
                    <a:pt x="784" y="187"/>
                    <a:pt x="784" y="187"/>
                  </a:cubicBezTo>
                  <a:cubicBezTo>
                    <a:pt x="784" y="4"/>
                    <a:pt x="784" y="4"/>
                    <a:pt x="784" y="4"/>
                  </a:cubicBezTo>
                  <a:cubicBezTo>
                    <a:pt x="749" y="4"/>
                    <a:pt x="749" y="4"/>
                    <a:pt x="749" y="4"/>
                  </a:cubicBezTo>
                  <a:close/>
                  <a:moveTo>
                    <a:pt x="899" y="187"/>
                  </a:moveTo>
                  <a:cubicBezTo>
                    <a:pt x="919" y="187"/>
                    <a:pt x="935" y="182"/>
                    <a:pt x="945" y="173"/>
                  </a:cubicBezTo>
                  <a:cubicBezTo>
                    <a:pt x="956" y="163"/>
                    <a:pt x="961" y="151"/>
                    <a:pt x="961" y="135"/>
                  </a:cubicBezTo>
                  <a:cubicBezTo>
                    <a:pt x="961" y="121"/>
                    <a:pt x="957" y="110"/>
                    <a:pt x="948" y="101"/>
                  </a:cubicBezTo>
                  <a:cubicBezTo>
                    <a:pt x="943" y="95"/>
                    <a:pt x="935" y="92"/>
                    <a:pt x="924" y="89"/>
                  </a:cubicBezTo>
                  <a:cubicBezTo>
                    <a:pt x="931" y="86"/>
                    <a:pt x="935" y="82"/>
                    <a:pt x="937" y="78"/>
                  </a:cubicBezTo>
                  <a:cubicBezTo>
                    <a:pt x="942" y="71"/>
                    <a:pt x="944" y="63"/>
                    <a:pt x="944" y="52"/>
                  </a:cubicBezTo>
                  <a:cubicBezTo>
                    <a:pt x="944" y="46"/>
                    <a:pt x="943" y="40"/>
                    <a:pt x="941" y="34"/>
                  </a:cubicBezTo>
                  <a:cubicBezTo>
                    <a:pt x="938" y="26"/>
                    <a:pt x="934" y="19"/>
                    <a:pt x="928" y="15"/>
                  </a:cubicBezTo>
                  <a:cubicBezTo>
                    <a:pt x="919" y="8"/>
                    <a:pt x="904" y="4"/>
                    <a:pt x="883" y="4"/>
                  </a:cubicBezTo>
                  <a:cubicBezTo>
                    <a:pt x="838" y="4"/>
                    <a:pt x="838" y="4"/>
                    <a:pt x="838" y="4"/>
                  </a:cubicBezTo>
                  <a:cubicBezTo>
                    <a:pt x="838" y="187"/>
                    <a:pt x="838" y="187"/>
                    <a:pt x="838" y="187"/>
                  </a:cubicBezTo>
                  <a:cubicBezTo>
                    <a:pt x="899" y="187"/>
                    <a:pt x="899" y="187"/>
                    <a:pt x="899" y="187"/>
                  </a:cubicBezTo>
                  <a:close/>
                  <a:moveTo>
                    <a:pt x="873" y="33"/>
                  </a:moveTo>
                  <a:cubicBezTo>
                    <a:pt x="884" y="33"/>
                    <a:pt x="884" y="33"/>
                    <a:pt x="884" y="33"/>
                  </a:cubicBezTo>
                  <a:cubicBezTo>
                    <a:pt x="893" y="33"/>
                    <a:pt x="900" y="35"/>
                    <a:pt x="904" y="39"/>
                  </a:cubicBezTo>
                  <a:cubicBezTo>
                    <a:pt x="909" y="43"/>
                    <a:pt x="911" y="49"/>
                    <a:pt x="911" y="56"/>
                  </a:cubicBezTo>
                  <a:cubicBezTo>
                    <a:pt x="911" y="64"/>
                    <a:pt x="909" y="70"/>
                    <a:pt x="904" y="74"/>
                  </a:cubicBezTo>
                  <a:cubicBezTo>
                    <a:pt x="900" y="78"/>
                    <a:pt x="893" y="80"/>
                    <a:pt x="884" y="80"/>
                  </a:cubicBezTo>
                  <a:cubicBezTo>
                    <a:pt x="873" y="80"/>
                    <a:pt x="873" y="80"/>
                    <a:pt x="873" y="80"/>
                  </a:cubicBezTo>
                  <a:cubicBezTo>
                    <a:pt x="873" y="33"/>
                    <a:pt x="873" y="33"/>
                    <a:pt x="873" y="33"/>
                  </a:cubicBezTo>
                  <a:close/>
                  <a:moveTo>
                    <a:pt x="873" y="107"/>
                  </a:moveTo>
                  <a:cubicBezTo>
                    <a:pt x="887" y="107"/>
                    <a:pt x="887" y="107"/>
                    <a:pt x="887" y="107"/>
                  </a:cubicBezTo>
                  <a:cubicBezTo>
                    <a:pt x="892" y="107"/>
                    <a:pt x="897" y="108"/>
                    <a:pt x="901" y="108"/>
                  </a:cubicBezTo>
                  <a:cubicBezTo>
                    <a:pt x="906" y="109"/>
                    <a:pt x="910" y="110"/>
                    <a:pt x="914" y="113"/>
                  </a:cubicBezTo>
                  <a:cubicBezTo>
                    <a:pt x="921" y="117"/>
                    <a:pt x="924" y="124"/>
                    <a:pt x="924" y="133"/>
                  </a:cubicBezTo>
                  <a:cubicBezTo>
                    <a:pt x="924" y="142"/>
                    <a:pt x="921" y="149"/>
                    <a:pt x="914" y="153"/>
                  </a:cubicBezTo>
                  <a:cubicBezTo>
                    <a:pt x="908" y="157"/>
                    <a:pt x="900" y="158"/>
                    <a:pt x="889" y="158"/>
                  </a:cubicBezTo>
                  <a:cubicBezTo>
                    <a:pt x="873" y="158"/>
                    <a:pt x="873" y="158"/>
                    <a:pt x="873" y="158"/>
                  </a:cubicBezTo>
                  <a:cubicBezTo>
                    <a:pt x="873" y="107"/>
                    <a:pt x="873" y="107"/>
                    <a:pt x="873" y="107"/>
                  </a:cubicBezTo>
                  <a:close/>
                  <a:moveTo>
                    <a:pt x="997" y="4"/>
                  </a:moveTo>
                  <a:cubicBezTo>
                    <a:pt x="997" y="116"/>
                    <a:pt x="997" y="116"/>
                    <a:pt x="997" y="116"/>
                  </a:cubicBezTo>
                  <a:cubicBezTo>
                    <a:pt x="997" y="127"/>
                    <a:pt x="998" y="136"/>
                    <a:pt x="1000" y="144"/>
                  </a:cubicBezTo>
                  <a:cubicBezTo>
                    <a:pt x="1004" y="159"/>
                    <a:pt x="1013" y="171"/>
                    <a:pt x="1026" y="179"/>
                  </a:cubicBezTo>
                  <a:cubicBezTo>
                    <a:pt x="1039" y="187"/>
                    <a:pt x="1054" y="191"/>
                    <a:pt x="1071" y="191"/>
                  </a:cubicBezTo>
                  <a:cubicBezTo>
                    <a:pt x="1082" y="191"/>
                    <a:pt x="1093" y="189"/>
                    <a:pt x="1103" y="185"/>
                  </a:cubicBezTo>
                  <a:cubicBezTo>
                    <a:pt x="1115" y="181"/>
                    <a:pt x="1124" y="174"/>
                    <a:pt x="1131" y="165"/>
                  </a:cubicBezTo>
                  <a:cubicBezTo>
                    <a:pt x="1140" y="153"/>
                    <a:pt x="1145" y="137"/>
                    <a:pt x="1145" y="116"/>
                  </a:cubicBezTo>
                  <a:cubicBezTo>
                    <a:pt x="1145" y="4"/>
                    <a:pt x="1145" y="4"/>
                    <a:pt x="1145" y="4"/>
                  </a:cubicBezTo>
                  <a:cubicBezTo>
                    <a:pt x="1109" y="4"/>
                    <a:pt x="1109" y="4"/>
                    <a:pt x="1109" y="4"/>
                  </a:cubicBezTo>
                  <a:cubicBezTo>
                    <a:pt x="1109" y="109"/>
                    <a:pt x="1109" y="109"/>
                    <a:pt x="1109" y="109"/>
                  </a:cubicBezTo>
                  <a:cubicBezTo>
                    <a:pt x="1109" y="119"/>
                    <a:pt x="1108" y="125"/>
                    <a:pt x="1108" y="129"/>
                  </a:cubicBezTo>
                  <a:cubicBezTo>
                    <a:pt x="1106" y="137"/>
                    <a:pt x="1102" y="144"/>
                    <a:pt x="1096" y="150"/>
                  </a:cubicBezTo>
                  <a:cubicBezTo>
                    <a:pt x="1090" y="156"/>
                    <a:pt x="1081" y="159"/>
                    <a:pt x="1071" y="159"/>
                  </a:cubicBezTo>
                  <a:cubicBezTo>
                    <a:pt x="1062" y="159"/>
                    <a:pt x="1054" y="156"/>
                    <a:pt x="1048" y="152"/>
                  </a:cubicBezTo>
                  <a:cubicBezTo>
                    <a:pt x="1041" y="147"/>
                    <a:pt x="1037" y="141"/>
                    <a:pt x="1035" y="132"/>
                  </a:cubicBezTo>
                  <a:cubicBezTo>
                    <a:pt x="1033" y="128"/>
                    <a:pt x="1033" y="120"/>
                    <a:pt x="1033" y="109"/>
                  </a:cubicBezTo>
                  <a:cubicBezTo>
                    <a:pt x="1033" y="4"/>
                    <a:pt x="1033" y="4"/>
                    <a:pt x="1033" y="4"/>
                  </a:cubicBezTo>
                  <a:cubicBezTo>
                    <a:pt x="997" y="4"/>
                    <a:pt x="997" y="4"/>
                    <a:pt x="997" y="4"/>
                  </a:cubicBezTo>
                  <a:close/>
                  <a:moveTo>
                    <a:pt x="1280" y="0"/>
                  </a:moveTo>
                  <a:cubicBezTo>
                    <a:pt x="1263" y="0"/>
                    <a:pt x="1248" y="4"/>
                    <a:pt x="1233" y="12"/>
                  </a:cubicBezTo>
                  <a:cubicBezTo>
                    <a:pt x="1217" y="20"/>
                    <a:pt x="1205" y="33"/>
                    <a:pt x="1196" y="48"/>
                  </a:cubicBezTo>
                  <a:cubicBezTo>
                    <a:pt x="1187" y="63"/>
                    <a:pt x="1183" y="79"/>
                    <a:pt x="1183" y="97"/>
                  </a:cubicBezTo>
                  <a:cubicBezTo>
                    <a:pt x="1183" y="113"/>
                    <a:pt x="1187" y="128"/>
                    <a:pt x="1194" y="141"/>
                  </a:cubicBezTo>
                  <a:cubicBezTo>
                    <a:pt x="1203" y="157"/>
                    <a:pt x="1215" y="170"/>
                    <a:pt x="1232" y="179"/>
                  </a:cubicBezTo>
                  <a:cubicBezTo>
                    <a:pt x="1247" y="187"/>
                    <a:pt x="1263" y="191"/>
                    <a:pt x="1280" y="191"/>
                  </a:cubicBezTo>
                  <a:cubicBezTo>
                    <a:pt x="1294" y="191"/>
                    <a:pt x="1309" y="188"/>
                    <a:pt x="1325" y="181"/>
                  </a:cubicBezTo>
                  <a:cubicBezTo>
                    <a:pt x="1325" y="139"/>
                    <a:pt x="1325" y="139"/>
                    <a:pt x="1325" y="139"/>
                  </a:cubicBezTo>
                  <a:cubicBezTo>
                    <a:pt x="1320" y="143"/>
                    <a:pt x="1316" y="146"/>
                    <a:pt x="1313" y="149"/>
                  </a:cubicBezTo>
                  <a:cubicBezTo>
                    <a:pt x="1304" y="155"/>
                    <a:pt x="1293" y="159"/>
                    <a:pt x="1281" y="159"/>
                  </a:cubicBezTo>
                  <a:cubicBezTo>
                    <a:pt x="1265" y="159"/>
                    <a:pt x="1251" y="154"/>
                    <a:pt x="1240" y="143"/>
                  </a:cubicBezTo>
                  <a:cubicBezTo>
                    <a:pt x="1226" y="131"/>
                    <a:pt x="1220" y="116"/>
                    <a:pt x="1220" y="96"/>
                  </a:cubicBezTo>
                  <a:cubicBezTo>
                    <a:pt x="1220" y="85"/>
                    <a:pt x="1222" y="75"/>
                    <a:pt x="1227" y="65"/>
                  </a:cubicBezTo>
                  <a:cubicBezTo>
                    <a:pt x="1232" y="55"/>
                    <a:pt x="1240" y="46"/>
                    <a:pt x="1250" y="40"/>
                  </a:cubicBezTo>
                  <a:cubicBezTo>
                    <a:pt x="1260" y="35"/>
                    <a:pt x="1269" y="32"/>
                    <a:pt x="1280" y="32"/>
                  </a:cubicBezTo>
                  <a:cubicBezTo>
                    <a:pt x="1290" y="32"/>
                    <a:pt x="1300" y="35"/>
                    <a:pt x="1309" y="40"/>
                  </a:cubicBezTo>
                  <a:cubicBezTo>
                    <a:pt x="1314" y="43"/>
                    <a:pt x="1319" y="47"/>
                    <a:pt x="1325" y="53"/>
                  </a:cubicBezTo>
                  <a:cubicBezTo>
                    <a:pt x="1325" y="11"/>
                    <a:pt x="1325" y="11"/>
                    <a:pt x="1325" y="11"/>
                  </a:cubicBezTo>
                  <a:cubicBezTo>
                    <a:pt x="1310" y="3"/>
                    <a:pt x="1295" y="0"/>
                    <a:pt x="1280" y="0"/>
                  </a:cubicBezTo>
                  <a:cubicBezTo>
                    <a:pt x="1280" y="0"/>
                    <a:pt x="1280" y="0"/>
                    <a:pt x="1280" y="0"/>
                  </a:cubicBezTo>
                  <a:close/>
                  <a:moveTo>
                    <a:pt x="1473" y="4"/>
                  </a:moveTo>
                  <a:cubicBezTo>
                    <a:pt x="1372" y="4"/>
                    <a:pt x="1372" y="4"/>
                    <a:pt x="1372" y="4"/>
                  </a:cubicBezTo>
                  <a:cubicBezTo>
                    <a:pt x="1372" y="187"/>
                    <a:pt x="1372" y="187"/>
                    <a:pt x="1372" y="187"/>
                  </a:cubicBezTo>
                  <a:cubicBezTo>
                    <a:pt x="1473" y="187"/>
                    <a:pt x="1473" y="187"/>
                    <a:pt x="1473" y="187"/>
                  </a:cubicBezTo>
                  <a:cubicBezTo>
                    <a:pt x="1473" y="156"/>
                    <a:pt x="1473" y="156"/>
                    <a:pt x="1473" y="156"/>
                  </a:cubicBezTo>
                  <a:cubicBezTo>
                    <a:pt x="1407" y="156"/>
                    <a:pt x="1407" y="156"/>
                    <a:pt x="1407" y="156"/>
                  </a:cubicBezTo>
                  <a:cubicBezTo>
                    <a:pt x="1407" y="107"/>
                    <a:pt x="1407" y="107"/>
                    <a:pt x="1407" y="107"/>
                  </a:cubicBezTo>
                  <a:cubicBezTo>
                    <a:pt x="1471" y="107"/>
                    <a:pt x="1471" y="107"/>
                    <a:pt x="1471" y="107"/>
                  </a:cubicBezTo>
                  <a:cubicBezTo>
                    <a:pt x="1471" y="76"/>
                    <a:pt x="1471" y="76"/>
                    <a:pt x="1471" y="76"/>
                  </a:cubicBezTo>
                  <a:cubicBezTo>
                    <a:pt x="1407" y="76"/>
                    <a:pt x="1407" y="76"/>
                    <a:pt x="1407" y="76"/>
                  </a:cubicBezTo>
                  <a:cubicBezTo>
                    <a:pt x="1407" y="35"/>
                    <a:pt x="1407" y="35"/>
                    <a:pt x="1407" y="35"/>
                  </a:cubicBezTo>
                  <a:cubicBezTo>
                    <a:pt x="1473" y="35"/>
                    <a:pt x="1473" y="35"/>
                    <a:pt x="1473" y="35"/>
                  </a:cubicBezTo>
                  <a:cubicBezTo>
                    <a:pt x="1473" y="4"/>
                    <a:pt x="1473" y="4"/>
                    <a:pt x="1473" y="4"/>
                  </a:cubicBez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dirty="0"/>
            </a:p>
          </p:txBody>
        </p:sp>
      </p:grpSp>
    </p:spTree>
  </p:cSld>
  <p:clrMap bg1="lt1" tx1="dk1" bg2="lt2" tx2="dk2" accent1="accent1" accent2="accent2" accent3="accent3" accent4="accent4" accent5="accent5" accent6="accent6" hlink="hlink" folHlink="folHlink"/>
  <p:sldLayoutIdLst>
    <p:sldLayoutId id="2147483649" r:id="rId1"/>
    <p:sldLayoutId id="2147483650" r:id="rId2"/>
    <p:sldLayoutId id="2147483662" r:id="rId3"/>
    <p:sldLayoutId id="2147483680" r:id="rId4"/>
    <p:sldLayoutId id="2147483652" r:id="rId5"/>
    <p:sldLayoutId id="2147483663" r:id="rId6"/>
    <p:sldLayoutId id="2147483664" r:id="rId7"/>
    <p:sldLayoutId id="2147483665" r:id="rId8"/>
    <p:sldLayoutId id="2147483668" r:id="rId9"/>
    <p:sldLayoutId id="2147483669" r:id="rId10"/>
    <p:sldLayoutId id="2147483670" r:id="rId11"/>
    <p:sldLayoutId id="2147483671" r:id="rId12"/>
    <p:sldLayoutId id="2147483672" r:id="rId13"/>
    <p:sldLayoutId id="2147483673" r:id="rId14"/>
    <p:sldLayoutId id="2147483674" r:id="rId15"/>
    <p:sldLayoutId id="2147483675" r:id="rId16"/>
    <p:sldLayoutId id="2147483676" r:id="rId17"/>
    <p:sldLayoutId id="2147483677" r:id="rId18"/>
    <p:sldLayoutId id="2147483678" r:id="rId19"/>
    <p:sldLayoutId id="2147483679" r:id="rId20"/>
  </p:sldLayoutIdLst>
  <p:hf hdr="0" ftr="0" dt="0"/>
  <p:txStyles>
    <p:titleStyle>
      <a:lvl1pPr algn="l" defTabSz="895350" rtl="0" eaLnBrk="1" fontAlgn="base" hangingPunct="1">
        <a:lnSpc>
          <a:spcPts val="3300"/>
        </a:lnSpc>
        <a:spcBef>
          <a:spcPct val="0"/>
        </a:spcBef>
        <a:spcAft>
          <a:spcPct val="0"/>
        </a:spcAft>
        <a:defRPr sz="2400" cap="all" baseline="0">
          <a:solidFill>
            <a:srgbClr val="F24F00"/>
          </a:solidFill>
          <a:latin typeface="+mj-lt"/>
          <a:ea typeface="+mj-ea"/>
          <a:cs typeface="+mj-cs"/>
        </a:defRPr>
      </a:lvl1pPr>
      <a:lvl2pPr algn="l" defTabSz="895350" rtl="0" eaLnBrk="1" fontAlgn="base" hangingPunct="1">
        <a:spcBef>
          <a:spcPct val="0"/>
        </a:spcBef>
        <a:spcAft>
          <a:spcPct val="0"/>
        </a:spcAft>
        <a:defRPr sz="2000">
          <a:solidFill>
            <a:schemeClr val="bg1"/>
          </a:solidFill>
          <a:latin typeface="Futura CEZ Medium" pitchFamily="2" charset="-18"/>
        </a:defRPr>
      </a:lvl2pPr>
      <a:lvl3pPr algn="l" defTabSz="895350" rtl="0" eaLnBrk="1" fontAlgn="base" hangingPunct="1">
        <a:spcBef>
          <a:spcPct val="0"/>
        </a:spcBef>
        <a:spcAft>
          <a:spcPct val="0"/>
        </a:spcAft>
        <a:defRPr sz="2000">
          <a:solidFill>
            <a:schemeClr val="bg1"/>
          </a:solidFill>
          <a:latin typeface="Futura CEZ Medium" pitchFamily="2" charset="-18"/>
        </a:defRPr>
      </a:lvl3pPr>
      <a:lvl4pPr algn="l" defTabSz="895350" rtl="0" eaLnBrk="1" fontAlgn="base" hangingPunct="1">
        <a:spcBef>
          <a:spcPct val="0"/>
        </a:spcBef>
        <a:spcAft>
          <a:spcPct val="0"/>
        </a:spcAft>
        <a:defRPr sz="2000">
          <a:solidFill>
            <a:schemeClr val="bg1"/>
          </a:solidFill>
          <a:latin typeface="Futura CEZ Medium" pitchFamily="2" charset="-18"/>
        </a:defRPr>
      </a:lvl4pPr>
      <a:lvl5pPr algn="l" defTabSz="895350" rtl="0" eaLnBrk="1" fontAlgn="base" hangingPunct="1">
        <a:spcBef>
          <a:spcPct val="0"/>
        </a:spcBef>
        <a:spcAft>
          <a:spcPct val="0"/>
        </a:spcAft>
        <a:defRPr sz="2000">
          <a:solidFill>
            <a:schemeClr val="bg1"/>
          </a:solidFill>
          <a:latin typeface="Futura CEZ Medium" pitchFamily="2" charset="-18"/>
        </a:defRPr>
      </a:lvl5pPr>
      <a:lvl6pPr marL="457200" algn="l" defTabSz="895350" rtl="0" eaLnBrk="1" fontAlgn="base" hangingPunct="1">
        <a:spcBef>
          <a:spcPct val="0"/>
        </a:spcBef>
        <a:spcAft>
          <a:spcPct val="0"/>
        </a:spcAft>
        <a:defRPr sz="2000">
          <a:solidFill>
            <a:schemeClr val="bg1"/>
          </a:solidFill>
          <a:latin typeface="Futura CEZ Medium" pitchFamily="2" charset="-18"/>
        </a:defRPr>
      </a:lvl6pPr>
      <a:lvl7pPr marL="914400" algn="l" defTabSz="895350" rtl="0" eaLnBrk="1" fontAlgn="base" hangingPunct="1">
        <a:spcBef>
          <a:spcPct val="0"/>
        </a:spcBef>
        <a:spcAft>
          <a:spcPct val="0"/>
        </a:spcAft>
        <a:defRPr sz="2000">
          <a:solidFill>
            <a:schemeClr val="bg1"/>
          </a:solidFill>
          <a:latin typeface="Futura CEZ Medium" pitchFamily="2" charset="-18"/>
        </a:defRPr>
      </a:lvl7pPr>
      <a:lvl8pPr marL="1371600" algn="l" defTabSz="895350" rtl="0" eaLnBrk="1" fontAlgn="base" hangingPunct="1">
        <a:spcBef>
          <a:spcPct val="0"/>
        </a:spcBef>
        <a:spcAft>
          <a:spcPct val="0"/>
        </a:spcAft>
        <a:defRPr sz="2000">
          <a:solidFill>
            <a:schemeClr val="bg1"/>
          </a:solidFill>
          <a:latin typeface="Futura CEZ Medium" pitchFamily="2" charset="-18"/>
        </a:defRPr>
      </a:lvl8pPr>
      <a:lvl9pPr marL="1828800" algn="l" defTabSz="895350" rtl="0" eaLnBrk="1" fontAlgn="base" hangingPunct="1">
        <a:spcBef>
          <a:spcPct val="0"/>
        </a:spcBef>
        <a:spcAft>
          <a:spcPct val="0"/>
        </a:spcAft>
        <a:defRPr sz="2000">
          <a:solidFill>
            <a:schemeClr val="bg1"/>
          </a:solidFill>
          <a:latin typeface="Futura CEZ Medium" pitchFamily="2" charset="-18"/>
        </a:defRPr>
      </a:lvl9pPr>
    </p:titleStyle>
    <p:bodyStyle>
      <a:lvl1pPr algn="l" defTabSz="895350" rtl="0" eaLnBrk="1" fontAlgn="base" hangingPunct="1">
        <a:lnSpc>
          <a:spcPts val="2300"/>
        </a:lnSpc>
        <a:spcBef>
          <a:spcPct val="0"/>
        </a:spcBef>
        <a:spcAft>
          <a:spcPct val="0"/>
        </a:spcAft>
        <a:buSzPct val="120000"/>
        <a:defRPr sz="1600">
          <a:solidFill>
            <a:schemeClr val="tx1"/>
          </a:solidFill>
          <a:latin typeface="Arial CE" panose="020B0604020202020204" pitchFamily="34" charset="0"/>
          <a:ea typeface="+mn-ea"/>
          <a:cs typeface="Arial CE" panose="020B0604020202020204" pitchFamily="34" charset="0"/>
        </a:defRPr>
      </a:lvl1pPr>
      <a:lvl2pPr marL="180975" indent="-179388" algn="l" defTabSz="895350" rtl="0" eaLnBrk="1" fontAlgn="base" hangingPunct="1">
        <a:lnSpc>
          <a:spcPts val="2300"/>
        </a:lnSpc>
        <a:spcBef>
          <a:spcPct val="0"/>
        </a:spcBef>
        <a:spcAft>
          <a:spcPct val="0"/>
        </a:spcAft>
        <a:buClr>
          <a:srgbClr val="F24F00"/>
        </a:buClr>
        <a:buSzPct val="120000"/>
        <a:buFont typeface="Wingdings" pitchFamily="2" charset="2"/>
        <a:buChar char="§"/>
        <a:defRPr sz="1600">
          <a:solidFill>
            <a:schemeClr val="tx1"/>
          </a:solidFill>
          <a:latin typeface="Arial CE" panose="020B0604020202020204" pitchFamily="34" charset="0"/>
          <a:cs typeface="Arial CE" panose="020B0604020202020204" pitchFamily="34" charset="0"/>
        </a:defRPr>
      </a:lvl2pPr>
      <a:lvl3pPr marL="361950" indent="-180975" algn="l" defTabSz="895350" rtl="0" eaLnBrk="1" fontAlgn="base" hangingPunct="1">
        <a:lnSpc>
          <a:spcPts val="2300"/>
        </a:lnSpc>
        <a:spcBef>
          <a:spcPct val="0"/>
        </a:spcBef>
        <a:spcAft>
          <a:spcPct val="0"/>
        </a:spcAft>
        <a:buClr>
          <a:srgbClr val="C8C8C8"/>
        </a:buClr>
        <a:buSzPct val="120000"/>
        <a:buFont typeface="Wingdings" pitchFamily="2" charset="2"/>
        <a:buChar char="§"/>
        <a:defRPr sz="1600">
          <a:solidFill>
            <a:schemeClr val="tx1"/>
          </a:solidFill>
          <a:latin typeface="Arial CE" panose="020B0604020202020204" pitchFamily="34" charset="0"/>
          <a:cs typeface="Arial CE" panose="020B0604020202020204" pitchFamily="34" charset="0"/>
        </a:defRPr>
      </a:lvl3pPr>
      <a:lvl4pPr marL="534988" indent="-180975" algn="l" defTabSz="895350" rtl="0" eaLnBrk="1" fontAlgn="base" hangingPunct="1">
        <a:lnSpc>
          <a:spcPts val="2300"/>
        </a:lnSpc>
        <a:spcBef>
          <a:spcPct val="0"/>
        </a:spcBef>
        <a:spcAft>
          <a:spcPct val="0"/>
        </a:spcAft>
        <a:buSzPct val="89000"/>
        <a:defRPr sz="1600">
          <a:solidFill>
            <a:schemeClr val="tx1"/>
          </a:solidFill>
          <a:latin typeface="Arial CE" panose="020B0604020202020204" pitchFamily="34" charset="0"/>
          <a:cs typeface="Arial CE" panose="020B0604020202020204" pitchFamily="34" charset="0"/>
        </a:defRPr>
      </a:lvl4pPr>
      <a:lvl5pPr marL="715963" indent="-180975" algn="l" defTabSz="895350" rtl="0" eaLnBrk="1" fontAlgn="base" hangingPunct="1">
        <a:lnSpc>
          <a:spcPts val="2300"/>
        </a:lnSpc>
        <a:spcBef>
          <a:spcPct val="0"/>
        </a:spcBef>
        <a:spcAft>
          <a:spcPct val="0"/>
        </a:spcAft>
        <a:buSzPct val="75000"/>
        <a:defRPr sz="1600">
          <a:solidFill>
            <a:schemeClr val="tx1"/>
          </a:solidFill>
          <a:latin typeface="Arial CE" panose="020B0604020202020204" pitchFamily="34" charset="0"/>
          <a:cs typeface="Arial CE" panose="020B0604020202020204" pitchFamily="34" charset="0"/>
        </a:defRPr>
      </a:lvl5pPr>
      <a:lvl6pPr marL="1039813" indent="-149225" algn="l" defTabSz="895350" rtl="0" eaLnBrk="1" fontAlgn="base" hangingPunct="1">
        <a:lnSpc>
          <a:spcPct val="110000"/>
        </a:lnSpc>
        <a:spcBef>
          <a:spcPct val="0"/>
        </a:spcBef>
        <a:spcAft>
          <a:spcPct val="0"/>
        </a:spcAft>
        <a:buSzPct val="75000"/>
        <a:defRPr sz="1200">
          <a:solidFill>
            <a:schemeClr val="tx1"/>
          </a:solidFill>
          <a:latin typeface="+mn-lt"/>
        </a:defRPr>
      </a:lvl6pPr>
      <a:lvl7pPr marL="1497013" indent="-149225" algn="l" defTabSz="895350" rtl="0" eaLnBrk="1" fontAlgn="base" hangingPunct="1">
        <a:lnSpc>
          <a:spcPct val="110000"/>
        </a:lnSpc>
        <a:spcBef>
          <a:spcPct val="0"/>
        </a:spcBef>
        <a:spcAft>
          <a:spcPct val="0"/>
        </a:spcAft>
        <a:buSzPct val="75000"/>
        <a:defRPr sz="1200">
          <a:solidFill>
            <a:schemeClr val="tx1"/>
          </a:solidFill>
          <a:latin typeface="+mn-lt"/>
        </a:defRPr>
      </a:lvl7pPr>
      <a:lvl8pPr marL="1954213" indent="-149225" algn="l" defTabSz="895350" rtl="0" eaLnBrk="1" fontAlgn="base" hangingPunct="1">
        <a:lnSpc>
          <a:spcPct val="110000"/>
        </a:lnSpc>
        <a:spcBef>
          <a:spcPct val="0"/>
        </a:spcBef>
        <a:spcAft>
          <a:spcPct val="0"/>
        </a:spcAft>
        <a:buSzPct val="75000"/>
        <a:defRPr sz="1200">
          <a:solidFill>
            <a:schemeClr val="tx1"/>
          </a:solidFill>
          <a:latin typeface="+mn-lt"/>
        </a:defRPr>
      </a:lvl8pPr>
      <a:lvl9pPr marL="2411413" indent="-149225" algn="l" defTabSz="895350" rtl="0" eaLnBrk="1" fontAlgn="base" hangingPunct="1">
        <a:lnSpc>
          <a:spcPct val="110000"/>
        </a:lnSpc>
        <a:spcBef>
          <a:spcPct val="0"/>
        </a:spcBef>
        <a:spcAft>
          <a:spcPct val="0"/>
        </a:spcAft>
        <a:buSzPct val="75000"/>
        <a:defRPr sz="1200">
          <a:solidFill>
            <a:schemeClr val="tx1"/>
          </a:solidFill>
          <a:latin typeface="+mn-lt"/>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527" userDrawn="1">
          <p15:clr>
            <a:srgbClr val="F26B43"/>
          </p15:clr>
        </p15:guide>
        <p15:guide id="2" pos="2880" userDrawn="1">
          <p15:clr>
            <a:srgbClr val="F26B43"/>
          </p15:clr>
        </p15:guide>
        <p15:guide id="3" orient="horz" pos="777" userDrawn="1">
          <p15:clr>
            <a:srgbClr val="F26B43"/>
          </p15:clr>
        </p15:guide>
        <p15:guide id="4" orient="horz" pos="300"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111" name="McK Slide Elements"/>
          <p:cNvGrpSpPr>
            <a:grpSpLocks/>
          </p:cNvGrpSpPr>
          <p:nvPr/>
        </p:nvGrpSpPr>
        <p:grpSpPr bwMode="auto">
          <a:xfrm>
            <a:off x="1436802" y="941073"/>
            <a:ext cx="7584093" cy="5889393"/>
            <a:chOff x="887" y="581"/>
            <a:chExt cx="4682" cy="3636"/>
          </a:xfrm>
        </p:grpSpPr>
        <p:sp>
          <p:nvSpPr>
            <p:cNvPr id="1032" name="McK Measure" hidden="1"/>
            <p:cNvSpPr txBox="1">
              <a:spLocks noChangeArrowheads="1"/>
            </p:cNvSpPr>
            <p:nvPr userDrawn="1"/>
          </p:nvSpPr>
          <p:spPr bwMode="auto">
            <a:xfrm>
              <a:off x="887" y="581"/>
              <a:ext cx="4682" cy="152"/>
            </a:xfrm>
            <a:prstGeom prst="rect">
              <a:avLst/>
            </a:prstGeom>
            <a:noFill/>
            <a:ln w="9525">
              <a:noFill/>
              <a:miter lim="800000"/>
              <a:headEnd/>
              <a:tailEnd/>
            </a:ln>
            <a:effectLst/>
          </p:spPr>
          <p:txBody>
            <a:bodyPr lIns="0" tIns="0" rIns="0" bIns="0">
              <a:spAutoFit/>
            </a:bodyPr>
            <a:lstStyle/>
            <a:p>
              <a:pPr algn="l" defTabSz="895350" eaLnBrk="1" hangingPunct="1">
                <a:spcBef>
                  <a:spcPct val="0"/>
                </a:spcBef>
                <a:buClrTx/>
                <a:buFontTx/>
                <a:buNone/>
              </a:pPr>
              <a:r>
                <a:rPr lang="cs-CZ" sz="1600" i="0">
                  <a:solidFill>
                    <a:srgbClr val="FFFFFF"/>
                  </a:solidFill>
                </a:rPr>
                <a:t>Měrná jednotka</a:t>
              </a:r>
            </a:p>
          </p:txBody>
        </p:sp>
        <p:sp>
          <p:nvSpPr>
            <p:cNvPr id="1033" name="McK Footnote" hidden="1"/>
            <p:cNvSpPr txBox="1">
              <a:spLocks noChangeArrowheads="1"/>
            </p:cNvSpPr>
            <p:nvPr userDrawn="1"/>
          </p:nvSpPr>
          <p:spPr bwMode="auto">
            <a:xfrm>
              <a:off x="889" y="3966"/>
              <a:ext cx="4437" cy="251"/>
            </a:xfrm>
            <a:prstGeom prst="rect">
              <a:avLst/>
            </a:prstGeom>
            <a:noFill/>
            <a:ln w="9525">
              <a:noFill/>
              <a:miter lim="800000"/>
              <a:headEnd/>
              <a:tailEnd/>
            </a:ln>
            <a:effectLst/>
          </p:spPr>
          <p:txBody>
            <a:bodyPr lIns="0" tIns="0" rIns="0" bIns="0" anchor="b">
              <a:spAutoFit/>
            </a:bodyPr>
            <a:lstStyle/>
            <a:p>
              <a:pPr marL="450850" indent="-450850" algn="l" defTabSz="895350" eaLnBrk="1" hangingPunct="1">
                <a:spcBef>
                  <a:spcPct val="0"/>
                </a:spcBef>
                <a:buClrTx/>
                <a:buFontTx/>
                <a:buNone/>
                <a:tabLst>
                  <a:tab pos="404813" algn="r"/>
                </a:tabLst>
              </a:pPr>
              <a:r>
                <a:rPr lang="cs-CZ" sz="1200" i="0">
                  <a:solidFill>
                    <a:srgbClr val="000000"/>
                  </a:solidFill>
                </a:rPr>
                <a:t>	</a:t>
              </a:r>
              <a:r>
                <a:rPr lang="cs-CZ" sz="1200" i="0">
                  <a:solidFill>
                    <a:srgbClr val="FFFFFF"/>
                  </a:solidFill>
                </a:rPr>
                <a:t>*	Poznámka</a:t>
              </a:r>
            </a:p>
            <a:p>
              <a:pPr marL="450850" indent="-450850" algn="l" defTabSz="895350" eaLnBrk="1" hangingPunct="1">
                <a:spcBef>
                  <a:spcPct val="20000"/>
                </a:spcBef>
                <a:buClrTx/>
                <a:buFontTx/>
                <a:buNone/>
                <a:tabLst>
                  <a:tab pos="404813" algn="r"/>
                </a:tabLst>
              </a:pPr>
              <a:r>
                <a:rPr lang="cs-CZ" sz="1200" i="0">
                  <a:solidFill>
                    <a:srgbClr val="FFFFFF"/>
                  </a:solidFill>
                </a:rPr>
                <a:t>	Zdroj:	Zdroj</a:t>
              </a:r>
            </a:p>
          </p:txBody>
        </p:sp>
      </p:grpSp>
      <p:sp>
        <p:nvSpPr>
          <p:cNvPr id="1052" name="Working Draft" hidden="1"/>
          <p:cNvSpPr txBox="1">
            <a:spLocks noChangeArrowheads="1"/>
          </p:cNvSpPr>
          <p:nvPr/>
        </p:nvSpPr>
        <p:spPr bwMode="auto">
          <a:xfrm rot="5400000">
            <a:off x="8183062" y="2810255"/>
            <a:ext cx="1779333" cy="92333"/>
          </a:xfrm>
          <a:prstGeom prst="rect">
            <a:avLst/>
          </a:prstGeom>
          <a:noFill/>
          <a:ln w="9525">
            <a:noFill/>
            <a:miter lim="800000"/>
            <a:headEnd/>
            <a:tailEnd/>
          </a:ln>
          <a:effectLst/>
        </p:spPr>
        <p:txBody>
          <a:bodyPr wrap="none" lIns="0" tIns="0" rIns="0" bIns="0">
            <a:spAutoFit/>
          </a:bodyPr>
          <a:lstStyle/>
          <a:p>
            <a:pPr algn="l" eaLnBrk="1" hangingPunct="1">
              <a:spcBef>
                <a:spcPct val="0"/>
              </a:spcBef>
              <a:buClrTx/>
              <a:buFontTx/>
              <a:buNone/>
            </a:pPr>
            <a:r>
              <a:rPr lang="en-US" sz="600" i="0">
                <a:solidFill>
                  <a:srgbClr val="000000"/>
                </a:solidFill>
              </a:rPr>
              <a:t>Working Draft - Last Modified 10/4/2004 4:39:06 PM</a:t>
            </a:r>
            <a:endParaRPr lang="cs-CZ" sz="600" i="0">
              <a:solidFill>
                <a:srgbClr val="000000"/>
              </a:solidFill>
            </a:endParaRPr>
          </a:p>
        </p:txBody>
      </p:sp>
      <p:sp>
        <p:nvSpPr>
          <p:cNvPr id="1053" name="Printed" hidden="1"/>
          <p:cNvSpPr txBox="1">
            <a:spLocks noChangeArrowheads="1"/>
          </p:cNvSpPr>
          <p:nvPr/>
        </p:nvSpPr>
        <p:spPr bwMode="auto">
          <a:xfrm rot="5400000">
            <a:off x="8538126" y="3931118"/>
            <a:ext cx="1069203" cy="92333"/>
          </a:xfrm>
          <a:prstGeom prst="rect">
            <a:avLst/>
          </a:prstGeom>
          <a:noFill/>
          <a:ln w="9525">
            <a:noFill/>
            <a:miter lim="800000"/>
            <a:headEnd/>
            <a:tailEnd/>
          </a:ln>
          <a:effectLst/>
        </p:spPr>
        <p:txBody>
          <a:bodyPr wrap="none" lIns="0" tIns="0" rIns="0" bIns="0">
            <a:spAutoFit/>
          </a:bodyPr>
          <a:lstStyle/>
          <a:p>
            <a:pPr algn="l" eaLnBrk="1" hangingPunct="1">
              <a:spcBef>
                <a:spcPct val="0"/>
              </a:spcBef>
              <a:buClrTx/>
              <a:buFontTx/>
              <a:buNone/>
            </a:pPr>
            <a:r>
              <a:rPr lang="cs-CZ" sz="600" i="0">
                <a:solidFill>
                  <a:srgbClr val="000000"/>
                </a:solidFill>
              </a:rPr>
              <a:t>Printed 10/4/2004 11:36:40 AM</a:t>
            </a:r>
          </a:p>
        </p:txBody>
      </p:sp>
      <p:sp>
        <p:nvSpPr>
          <p:cNvPr id="1116" name="Rectangle 92"/>
          <p:cNvSpPr>
            <a:spLocks noGrp="1" noChangeArrowheads="1"/>
          </p:cNvSpPr>
          <p:nvPr>
            <p:ph type="title"/>
          </p:nvPr>
        </p:nvSpPr>
        <p:spPr bwMode="auto">
          <a:xfrm>
            <a:off x="503999" y="613539"/>
            <a:ext cx="8136764" cy="846386"/>
          </a:xfrm>
          <a:prstGeom prst="rect">
            <a:avLst/>
          </a:prstGeom>
          <a:noFill/>
          <a:ln w="9525" algn="ctr">
            <a:noFill/>
            <a:miter lim="800000"/>
            <a:headEnd/>
            <a:tailEnd/>
          </a:ln>
          <a:effectLst/>
        </p:spPr>
        <p:txBody>
          <a:bodyPr vert="horz" wrap="square" lIns="0" tIns="0" rIns="0" bIns="0" numCol="1" anchor="t" anchorCtr="0" compatLnSpc="1">
            <a:prstTxWarp prst="textNoShape">
              <a:avLst/>
            </a:prstTxWarp>
            <a:spAutoFit/>
          </a:bodyPr>
          <a:lstStyle/>
          <a:p>
            <a:pPr lvl="0"/>
            <a:r>
              <a:rPr lang="cs-CZ" dirty="0"/>
              <a:t>KLEPNUTÍM LZE </a:t>
            </a:r>
            <a:r>
              <a:rPr lang="cs-CZ"/>
              <a:t>UPRAVIT </a:t>
            </a:r>
            <a:br>
              <a:rPr lang="cs-CZ"/>
            </a:br>
            <a:r>
              <a:rPr lang="cs-CZ"/>
              <a:t>STYL </a:t>
            </a:r>
            <a:r>
              <a:rPr lang="cs-CZ" dirty="0"/>
              <a:t>PŘEDLOHY DVOUŘÁDKOVÝCH NADPISŮ</a:t>
            </a:r>
          </a:p>
        </p:txBody>
      </p:sp>
      <p:sp>
        <p:nvSpPr>
          <p:cNvPr id="1117" name="Rectangle 93"/>
          <p:cNvSpPr>
            <a:spLocks noGrp="1" noChangeArrowheads="1"/>
          </p:cNvSpPr>
          <p:nvPr>
            <p:ph type="body" idx="1"/>
          </p:nvPr>
        </p:nvSpPr>
        <p:spPr bwMode="auto">
          <a:xfrm>
            <a:off x="504000" y="1712244"/>
            <a:ext cx="8136000" cy="466267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lvl="0"/>
            <a:r>
              <a:rPr lang="cs-CZ" dirty="0"/>
              <a:t>Po kliknutí můžete vložit text. </a:t>
            </a:r>
            <a:br>
              <a:rPr lang="cs-CZ" dirty="0"/>
            </a:br>
            <a:r>
              <a:rPr lang="cs-CZ" noProof="0" dirty="0"/>
              <a:t>Vzorovou</a:t>
            </a:r>
            <a:r>
              <a:rPr lang="en-US" dirty="0"/>
              <a:t> </a:t>
            </a:r>
            <a:r>
              <a:rPr lang="cs-CZ" noProof="0" dirty="0"/>
              <a:t>prezentaci si můžete otevřít ze složky „Moje šablony“. </a:t>
            </a:r>
            <a:br>
              <a:rPr lang="cs-CZ" noProof="0" dirty="0"/>
            </a:br>
            <a:r>
              <a:rPr lang="cs-CZ" noProof="0" dirty="0"/>
              <a:t>Vzhled stránky můžete přepnout pomocí volby „Rozložení“.</a:t>
            </a:r>
          </a:p>
          <a:p>
            <a:pPr lvl="0"/>
            <a:endParaRPr lang="en-US" dirty="0"/>
          </a:p>
          <a:p>
            <a:pPr lvl="1"/>
            <a:r>
              <a:rPr lang="cs-CZ" dirty="0"/>
              <a:t>odrážka první úrovně</a:t>
            </a:r>
            <a:endParaRPr lang="en-US" dirty="0"/>
          </a:p>
          <a:p>
            <a:pPr lvl="2"/>
            <a:r>
              <a:rPr lang="cs-CZ" dirty="0"/>
              <a:t>druhá úroveň</a:t>
            </a:r>
            <a:endParaRPr lang="en-US" dirty="0"/>
          </a:p>
          <a:p>
            <a:pPr lvl="3"/>
            <a:r>
              <a:rPr lang="cs-CZ" dirty="0"/>
              <a:t>třetí úroveň</a:t>
            </a:r>
            <a:endParaRPr lang="en-US" dirty="0"/>
          </a:p>
          <a:p>
            <a:pPr lvl="4"/>
            <a:r>
              <a:rPr lang="cs-CZ" dirty="0"/>
              <a:t>čtvrtá úroveň</a:t>
            </a:r>
          </a:p>
        </p:txBody>
      </p:sp>
      <p:sp>
        <p:nvSpPr>
          <p:cNvPr id="13" name="Obdélník 12"/>
          <p:cNvSpPr/>
          <p:nvPr/>
        </p:nvSpPr>
        <p:spPr bwMode="auto">
          <a:xfrm>
            <a:off x="503238" y="6276188"/>
            <a:ext cx="8137525" cy="14400"/>
          </a:xfrm>
          <a:prstGeom prst="rect">
            <a:avLst/>
          </a:prstGeom>
          <a:solidFill>
            <a:schemeClr val="accent2"/>
          </a:solidFill>
          <a:ln w="12700" cap="flat" cmpd="sng" algn="ctr">
            <a:noFill/>
            <a:prstDash val="solid"/>
            <a:round/>
            <a:headEnd type="none" w="med" len="med"/>
            <a:tailEnd type="none" w="med" len="med"/>
          </a:ln>
          <a:effectLst/>
        </p:spPr>
        <p:txBody>
          <a:bodyPr vert="horz" wrap="none" lIns="78762" tIns="39382" rIns="78762" bIns="39382" numCol="1" rtlCol="0" anchor="ctr" anchorCtr="0" compatLnSpc="1">
            <a:prstTxWarp prst="textNoShape">
              <a:avLst/>
            </a:prstTxWarp>
          </a:bodyPr>
          <a:lstStyle/>
          <a:p>
            <a:pPr algn="l" defTabSz="652463">
              <a:buClr>
                <a:srgbClr val="F24F00"/>
              </a:buClr>
            </a:pPr>
            <a:endParaRPr lang="cs-CZ" sz="1400">
              <a:solidFill>
                <a:srgbClr val="000000"/>
              </a:solidFill>
            </a:endParaRPr>
          </a:p>
        </p:txBody>
      </p:sp>
      <p:sp>
        <p:nvSpPr>
          <p:cNvPr id="1030" name="pg num"/>
          <p:cNvSpPr>
            <a:spLocks noGrp="1" noChangeArrowheads="1"/>
          </p:cNvSpPr>
          <p:nvPr>
            <p:ph type="sldNum" sz="quarter" idx="4"/>
          </p:nvPr>
        </p:nvSpPr>
        <p:spPr bwMode="auto">
          <a:xfrm>
            <a:off x="8329754" y="6526821"/>
            <a:ext cx="311009" cy="153888"/>
          </a:xfrm>
          <a:prstGeom prst="rect">
            <a:avLst/>
          </a:prstGeom>
          <a:noFill/>
          <a:ln w="9525">
            <a:noFill/>
            <a:miter lim="800000"/>
            <a:headEnd/>
            <a:tailEnd/>
          </a:ln>
          <a:effectLst/>
        </p:spPr>
        <p:txBody>
          <a:bodyPr vert="horz" wrap="square" lIns="0" tIns="0" rIns="0" bIns="0" numCol="1" anchor="ctr" anchorCtr="0" compatLnSpc="1">
            <a:prstTxWarp prst="textNoShape">
              <a:avLst/>
            </a:prstTxWarp>
            <a:spAutoFit/>
          </a:bodyPr>
          <a:lstStyle>
            <a:lvl1pPr algn="r" defTabSz="895350" eaLnBrk="1" hangingPunct="1">
              <a:spcBef>
                <a:spcPct val="0"/>
              </a:spcBef>
              <a:buClrTx/>
              <a:buFontTx/>
              <a:buNone/>
              <a:defRPr sz="1000" b="1" i="0">
                <a:solidFill>
                  <a:schemeClr val="accent2"/>
                </a:solidFill>
                <a:latin typeface="Arial CE" panose="020B0604020202020204" pitchFamily="34" charset="0"/>
                <a:cs typeface="Arial CE" panose="020B0604020202020204" pitchFamily="34" charset="0"/>
              </a:defRPr>
            </a:lvl1pPr>
          </a:lstStyle>
          <a:p>
            <a:fld id="{3161D317-6A0A-4553-A7BC-2945DED7A6A1}" type="slidenum">
              <a:rPr lang="cs-CZ" smtClean="0">
                <a:solidFill>
                  <a:srgbClr val="F24F00"/>
                </a:solidFill>
              </a:rPr>
              <a:pPr/>
              <a:t>‹#›</a:t>
            </a:fld>
            <a:endParaRPr lang="cs-CZ" dirty="0">
              <a:solidFill>
                <a:srgbClr val="F24F00"/>
              </a:solidFill>
            </a:endParaRPr>
          </a:p>
        </p:txBody>
      </p:sp>
      <p:grpSp>
        <p:nvGrpSpPr>
          <p:cNvPr id="2" name="Group 6"/>
          <p:cNvGrpSpPr>
            <a:grpSpLocks noChangeAspect="1"/>
          </p:cNvGrpSpPr>
          <p:nvPr/>
        </p:nvGrpSpPr>
        <p:grpSpPr bwMode="auto">
          <a:xfrm>
            <a:off x="503238" y="6401212"/>
            <a:ext cx="2040859" cy="315489"/>
            <a:chOff x="317" y="3815"/>
            <a:chExt cx="1766" cy="273"/>
          </a:xfrm>
        </p:grpSpPr>
        <p:sp>
          <p:nvSpPr>
            <p:cNvPr id="3" name="AutoShape 5"/>
            <p:cNvSpPr>
              <a:spLocks noChangeAspect="1" noChangeArrowheads="1" noTextEdit="1"/>
            </p:cNvSpPr>
            <p:nvPr userDrawn="1"/>
          </p:nvSpPr>
          <p:spPr bwMode="auto">
            <a:xfrm>
              <a:off x="317" y="3815"/>
              <a:ext cx="1766" cy="2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Clr>
                  <a:srgbClr val="F24F00"/>
                </a:buClr>
              </a:pPr>
              <a:endParaRPr lang="cs-CZ">
                <a:solidFill>
                  <a:srgbClr val="000000"/>
                </a:solidFill>
              </a:endParaRPr>
            </a:p>
          </p:txBody>
        </p:sp>
        <p:sp>
          <p:nvSpPr>
            <p:cNvPr id="4" name="Freeform 7"/>
            <p:cNvSpPr>
              <a:spLocks/>
            </p:cNvSpPr>
            <p:nvPr userDrawn="1"/>
          </p:nvSpPr>
          <p:spPr bwMode="auto">
            <a:xfrm>
              <a:off x="318" y="3815"/>
              <a:ext cx="271" cy="272"/>
            </a:xfrm>
            <a:custGeom>
              <a:avLst/>
              <a:gdLst>
                <a:gd name="T0" fmla="*/ 0 w 271"/>
                <a:gd name="T1" fmla="*/ 0 h 272"/>
                <a:gd name="T2" fmla="*/ 0 w 271"/>
                <a:gd name="T3" fmla="*/ 272 h 272"/>
                <a:gd name="T4" fmla="*/ 271 w 271"/>
                <a:gd name="T5" fmla="*/ 272 h 272"/>
                <a:gd name="T6" fmla="*/ 271 w 271"/>
                <a:gd name="T7" fmla="*/ 0 h 272"/>
                <a:gd name="T8" fmla="*/ 0 w 271"/>
                <a:gd name="T9" fmla="*/ 0 h 272"/>
                <a:gd name="T10" fmla="*/ 0 w 271"/>
                <a:gd name="T11" fmla="*/ 0 h 272"/>
              </a:gdLst>
              <a:ahLst/>
              <a:cxnLst>
                <a:cxn ang="0">
                  <a:pos x="T0" y="T1"/>
                </a:cxn>
                <a:cxn ang="0">
                  <a:pos x="T2" y="T3"/>
                </a:cxn>
                <a:cxn ang="0">
                  <a:pos x="T4" y="T5"/>
                </a:cxn>
                <a:cxn ang="0">
                  <a:pos x="T6" y="T7"/>
                </a:cxn>
                <a:cxn ang="0">
                  <a:pos x="T8" y="T9"/>
                </a:cxn>
                <a:cxn ang="0">
                  <a:pos x="T10" y="T11"/>
                </a:cxn>
              </a:cxnLst>
              <a:rect l="0" t="0" r="r" b="b"/>
              <a:pathLst>
                <a:path w="271" h="272">
                  <a:moveTo>
                    <a:pt x="0" y="0"/>
                  </a:moveTo>
                  <a:lnTo>
                    <a:pt x="0" y="272"/>
                  </a:lnTo>
                  <a:lnTo>
                    <a:pt x="271" y="272"/>
                  </a:lnTo>
                  <a:lnTo>
                    <a:pt x="271" y="0"/>
                  </a:lnTo>
                  <a:lnTo>
                    <a:pt x="0" y="0"/>
                  </a:lnTo>
                  <a:lnTo>
                    <a:pt x="0" y="0"/>
                  </a:lnTo>
                  <a:close/>
                </a:path>
              </a:pathLst>
            </a:custGeom>
            <a:solidFill>
              <a:srgbClr val="676C6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buClr>
                  <a:srgbClr val="F24F00"/>
                </a:buClr>
              </a:pPr>
              <a:endParaRPr lang="cs-CZ">
                <a:solidFill>
                  <a:srgbClr val="000000"/>
                </a:solidFill>
              </a:endParaRPr>
            </a:p>
          </p:txBody>
        </p:sp>
        <p:sp>
          <p:nvSpPr>
            <p:cNvPr id="6" name="Freeform 8"/>
            <p:cNvSpPr>
              <a:spLocks/>
            </p:cNvSpPr>
            <p:nvPr userDrawn="1"/>
          </p:nvSpPr>
          <p:spPr bwMode="auto">
            <a:xfrm>
              <a:off x="369" y="3867"/>
              <a:ext cx="169" cy="169"/>
            </a:xfrm>
            <a:custGeom>
              <a:avLst/>
              <a:gdLst>
                <a:gd name="T0" fmla="*/ 0 w 169"/>
                <a:gd name="T1" fmla="*/ 169 h 169"/>
                <a:gd name="T2" fmla="*/ 169 w 169"/>
                <a:gd name="T3" fmla="*/ 169 h 169"/>
                <a:gd name="T4" fmla="*/ 169 w 169"/>
                <a:gd name="T5" fmla="*/ 135 h 169"/>
                <a:gd name="T6" fmla="*/ 34 w 169"/>
                <a:gd name="T7" fmla="*/ 135 h 169"/>
                <a:gd name="T8" fmla="*/ 34 w 169"/>
                <a:gd name="T9" fmla="*/ 34 h 169"/>
                <a:gd name="T10" fmla="*/ 169 w 169"/>
                <a:gd name="T11" fmla="*/ 34 h 169"/>
                <a:gd name="T12" fmla="*/ 169 w 169"/>
                <a:gd name="T13" fmla="*/ 0 h 169"/>
                <a:gd name="T14" fmla="*/ 0 w 169"/>
                <a:gd name="T15" fmla="*/ 0 h 169"/>
                <a:gd name="T16" fmla="*/ 0 w 169"/>
                <a:gd name="T17" fmla="*/ 169 h 169"/>
                <a:gd name="T18" fmla="*/ 0 w 169"/>
                <a:gd name="T19" fmla="*/ 169 h 1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69" h="169">
                  <a:moveTo>
                    <a:pt x="0" y="169"/>
                  </a:moveTo>
                  <a:lnTo>
                    <a:pt x="169" y="169"/>
                  </a:lnTo>
                  <a:lnTo>
                    <a:pt x="169" y="135"/>
                  </a:lnTo>
                  <a:lnTo>
                    <a:pt x="34" y="135"/>
                  </a:lnTo>
                  <a:lnTo>
                    <a:pt x="34" y="34"/>
                  </a:lnTo>
                  <a:lnTo>
                    <a:pt x="169" y="34"/>
                  </a:lnTo>
                  <a:lnTo>
                    <a:pt x="169" y="0"/>
                  </a:lnTo>
                  <a:lnTo>
                    <a:pt x="0" y="0"/>
                  </a:lnTo>
                  <a:lnTo>
                    <a:pt x="0" y="169"/>
                  </a:lnTo>
                  <a:lnTo>
                    <a:pt x="0" y="16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buClr>
                  <a:srgbClr val="F24F00"/>
                </a:buClr>
              </a:pPr>
              <a:endParaRPr lang="cs-CZ">
                <a:solidFill>
                  <a:srgbClr val="000000"/>
                </a:solidFill>
              </a:endParaRPr>
            </a:p>
          </p:txBody>
        </p:sp>
        <p:sp>
          <p:nvSpPr>
            <p:cNvPr id="7" name="Freeform 9"/>
            <p:cNvSpPr>
              <a:spLocks/>
            </p:cNvSpPr>
            <p:nvPr userDrawn="1"/>
          </p:nvSpPr>
          <p:spPr bwMode="auto">
            <a:xfrm>
              <a:off x="437" y="3935"/>
              <a:ext cx="99" cy="33"/>
            </a:xfrm>
            <a:custGeom>
              <a:avLst/>
              <a:gdLst>
                <a:gd name="T0" fmla="*/ 0 w 99"/>
                <a:gd name="T1" fmla="*/ 0 h 33"/>
                <a:gd name="T2" fmla="*/ 0 w 99"/>
                <a:gd name="T3" fmla="*/ 33 h 33"/>
                <a:gd name="T4" fmla="*/ 99 w 99"/>
                <a:gd name="T5" fmla="*/ 33 h 33"/>
                <a:gd name="T6" fmla="*/ 99 w 99"/>
                <a:gd name="T7" fmla="*/ 0 h 33"/>
                <a:gd name="T8" fmla="*/ 0 w 99"/>
                <a:gd name="T9" fmla="*/ 0 h 33"/>
                <a:gd name="T10" fmla="*/ 0 w 99"/>
                <a:gd name="T11" fmla="*/ 0 h 33"/>
              </a:gdLst>
              <a:ahLst/>
              <a:cxnLst>
                <a:cxn ang="0">
                  <a:pos x="T0" y="T1"/>
                </a:cxn>
                <a:cxn ang="0">
                  <a:pos x="T2" y="T3"/>
                </a:cxn>
                <a:cxn ang="0">
                  <a:pos x="T4" y="T5"/>
                </a:cxn>
                <a:cxn ang="0">
                  <a:pos x="T6" y="T7"/>
                </a:cxn>
                <a:cxn ang="0">
                  <a:pos x="T8" y="T9"/>
                </a:cxn>
                <a:cxn ang="0">
                  <a:pos x="T10" y="T11"/>
                </a:cxn>
              </a:cxnLst>
              <a:rect l="0" t="0" r="r" b="b"/>
              <a:pathLst>
                <a:path w="99" h="33">
                  <a:moveTo>
                    <a:pt x="0" y="0"/>
                  </a:moveTo>
                  <a:lnTo>
                    <a:pt x="0" y="33"/>
                  </a:lnTo>
                  <a:lnTo>
                    <a:pt x="99" y="33"/>
                  </a:lnTo>
                  <a:lnTo>
                    <a:pt x="99" y="0"/>
                  </a:lnTo>
                  <a:lnTo>
                    <a:pt x="0"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buClr>
                  <a:srgbClr val="F24F00"/>
                </a:buClr>
              </a:pPr>
              <a:endParaRPr lang="cs-CZ">
                <a:solidFill>
                  <a:srgbClr val="000000"/>
                </a:solidFill>
              </a:endParaRPr>
            </a:p>
          </p:txBody>
        </p:sp>
        <p:sp>
          <p:nvSpPr>
            <p:cNvPr id="8" name="Freeform 10"/>
            <p:cNvSpPr>
              <a:spLocks noEditPoints="1"/>
            </p:cNvSpPr>
            <p:nvPr userDrawn="1"/>
          </p:nvSpPr>
          <p:spPr bwMode="auto">
            <a:xfrm>
              <a:off x="732" y="3864"/>
              <a:ext cx="1351" cy="176"/>
            </a:xfrm>
            <a:custGeom>
              <a:avLst/>
              <a:gdLst>
                <a:gd name="T0" fmla="*/ 135 w 1473"/>
                <a:gd name="T1" fmla="*/ 147 h 192"/>
                <a:gd name="T2" fmla="*/ 119 w 1473"/>
                <a:gd name="T3" fmla="*/ 25 h 192"/>
                <a:gd name="T4" fmla="*/ 0 w 1473"/>
                <a:gd name="T5" fmla="*/ 187 h 192"/>
                <a:gd name="T6" fmla="*/ 45 w 1473"/>
                <a:gd name="T7" fmla="*/ 35 h 192"/>
                <a:gd name="T8" fmla="*/ 115 w 1473"/>
                <a:gd name="T9" fmla="*/ 95 h 192"/>
                <a:gd name="T10" fmla="*/ 45 w 1473"/>
                <a:gd name="T11" fmla="*/ 156 h 192"/>
                <a:gd name="T12" fmla="*/ 193 w 1473"/>
                <a:gd name="T13" fmla="*/ 4 h 192"/>
                <a:gd name="T14" fmla="*/ 228 w 1473"/>
                <a:gd name="T15" fmla="*/ 4 h 192"/>
                <a:gd name="T16" fmla="*/ 303 w 1473"/>
                <a:gd name="T17" fmla="*/ 10 h 192"/>
                <a:gd name="T18" fmla="*/ 324 w 1473"/>
                <a:gd name="T19" fmla="*/ 104 h 192"/>
                <a:gd name="T20" fmla="*/ 353 w 1473"/>
                <a:gd name="T21" fmla="*/ 150 h 192"/>
                <a:gd name="T22" fmla="*/ 293 w 1473"/>
                <a:gd name="T23" fmla="*/ 135 h 192"/>
                <a:gd name="T24" fmla="*/ 376 w 1473"/>
                <a:gd name="T25" fmla="*/ 178 h 192"/>
                <a:gd name="T26" fmla="*/ 343 w 1473"/>
                <a:gd name="T27" fmla="*/ 74 h 192"/>
                <a:gd name="T28" fmla="*/ 322 w 1473"/>
                <a:gd name="T29" fmla="*/ 38 h 192"/>
                <a:gd name="T30" fmla="*/ 390 w 1473"/>
                <a:gd name="T31" fmla="*/ 21 h 192"/>
                <a:gd name="T32" fmla="*/ 501 w 1473"/>
                <a:gd name="T33" fmla="*/ 35 h 192"/>
                <a:gd name="T34" fmla="*/ 425 w 1473"/>
                <a:gd name="T35" fmla="*/ 4 h 192"/>
                <a:gd name="T36" fmla="*/ 466 w 1473"/>
                <a:gd name="T37" fmla="*/ 187 h 192"/>
                <a:gd name="T38" fmla="*/ 691 w 1473"/>
                <a:gd name="T39" fmla="*/ 86 h 192"/>
                <a:gd name="T40" fmla="*/ 679 w 1473"/>
                <a:gd name="T41" fmla="*/ 17 h 192"/>
                <a:gd name="T42" fmla="*/ 579 w 1473"/>
                <a:gd name="T43" fmla="*/ 187 h 192"/>
                <a:gd name="T44" fmla="*/ 620 w 1473"/>
                <a:gd name="T45" fmla="*/ 113 h 192"/>
                <a:gd name="T46" fmla="*/ 656 w 1473"/>
                <a:gd name="T47" fmla="*/ 110 h 192"/>
                <a:gd name="T48" fmla="*/ 615 w 1473"/>
                <a:gd name="T49" fmla="*/ 33 h 192"/>
                <a:gd name="T50" fmla="*/ 661 w 1473"/>
                <a:gd name="T51" fmla="*/ 60 h 192"/>
                <a:gd name="T52" fmla="*/ 626 w 1473"/>
                <a:gd name="T53" fmla="*/ 88 h 192"/>
                <a:gd name="T54" fmla="*/ 749 w 1473"/>
                <a:gd name="T55" fmla="*/ 4 h 192"/>
                <a:gd name="T56" fmla="*/ 784 w 1473"/>
                <a:gd name="T57" fmla="*/ 4 h 192"/>
                <a:gd name="T58" fmla="*/ 945 w 1473"/>
                <a:gd name="T59" fmla="*/ 173 h 192"/>
                <a:gd name="T60" fmla="*/ 924 w 1473"/>
                <a:gd name="T61" fmla="*/ 89 h 192"/>
                <a:gd name="T62" fmla="*/ 941 w 1473"/>
                <a:gd name="T63" fmla="*/ 34 h 192"/>
                <a:gd name="T64" fmla="*/ 838 w 1473"/>
                <a:gd name="T65" fmla="*/ 4 h 192"/>
                <a:gd name="T66" fmla="*/ 873 w 1473"/>
                <a:gd name="T67" fmla="*/ 33 h 192"/>
                <a:gd name="T68" fmla="*/ 911 w 1473"/>
                <a:gd name="T69" fmla="*/ 56 h 192"/>
                <a:gd name="T70" fmla="*/ 873 w 1473"/>
                <a:gd name="T71" fmla="*/ 80 h 192"/>
                <a:gd name="T72" fmla="*/ 887 w 1473"/>
                <a:gd name="T73" fmla="*/ 107 h 192"/>
                <a:gd name="T74" fmla="*/ 924 w 1473"/>
                <a:gd name="T75" fmla="*/ 133 h 192"/>
                <a:gd name="T76" fmla="*/ 873 w 1473"/>
                <a:gd name="T77" fmla="*/ 158 h 192"/>
                <a:gd name="T78" fmla="*/ 997 w 1473"/>
                <a:gd name="T79" fmla="*/ 116 h 192"/>
                <a:gd name="T80" fmla="*/ 1071 w 1473"/>
                <a:gd name="T81" fmla="*/ 191 h 192"/>
                <a:gd name="T82" fmla="*/ 1145 w 1473"/>
                <a:gd name="T83" fmla="*/ 116 h 192"/>
                <a:gd name="T84" fmla="*/ 1109 w 1473"/>
                <a:gd name="T85" fmla="*/ 109 h 192"/>
                <a:gd name="T86" fmla="*/ 1071 w 1473"/>
                <a:gd name="T87" fmla="*/ 159 h 192"/>
                <a:gd name="T88" fmla="*/ 1033 w 1473"/>
                <a:gd name="T89" fmla="*/ 109 h 192"/>
                <a:gd name="T90" fmla="*/ 1280 w 1473"/>
                <a:gd name="T91" fmla="*/ 0 h 192"/>
                <a:gd name="T92" fmla="*/ 1183 w 1473"/>
                <a:gd name="T93" fmla="*/ 97 h 192"/>
                <a:gd name="T94" fmla="*/ 1280 w 1473"/>
                <a:gd name="T95" fmla="*/ 191 h 192"/>
                <a:gd name="T96" fmla="*/ 1313 w 1473"/>
                <a:gd name="T97" fmla="*/ 149 h 192"/>
                <a:gd name="T98" fmla="*/ 1220 w 1473"/>
                <a:gd name="T99" fmla="*/ 96 h 192"/>
                <a:gd name="T100" fmla="*/ 1280 w 1473"/>
                <a:gd name="T101" fmla="*/ 32 h 192"/>
                <a:gd name="T102" fmla="*/ 1325 w 1473"/>
                <a:gd name="T103" fmla="*/ 11 h 192"/>
                <a:gd name="T104" fmla="*/ 1473 w 1473"/>
                <a:gd name="T105" fmla="*/ 4 h 192"/>
                <a:gd name="T106" fmla="*/ 1473 w 1473"/>
                <a:gd name="T107" fmla="*/ 187 h 192"/>
                <a:gd name="T108" fmla="*/ 1407 w 1473"/>
                <a:gd name="T109" fmla="*/ 107 h 192"/>
                <a:gd name="T110" fmla="*/ 1407 w 1473"/>
                <a:gd name="T111" fmla="*/ 76 h 192"/>
                <a:gd name="T112" fmla="*/ 1473 w 1473"/>
                <a:gd name="T113" fmla="*/ 4 h 1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473" h="192">
                  <a:moveTo>
                    <a:pt x="52" y="187"/>
                  </a:moveTo>
                  <a:cubicBezTo>
                    <a:pt x="68" y="187"/>
                    <a:pt x="81" y="185"/>
                    <a:pt x="92" y="181"/>
                  </a:cubicBezTo>
                  <a:cubicBezTo>
                    <a:pt x="110" y="175"/>
                    <a:pt x="124" y="163"/>
                    <a:pt x="135" y="147"/>
                  </a:cubicBezTo>
                  <a:cubicBezTo>
                    <a:pt x="146" y="132"/>
                    <a:pt x="151" y="114"/>
                    <a:pt x="151" y="95"/>
                  </a:cubicBezTo>
                  <a:cubicBezTo>
                    <a:pt x="151" y="83"/>
                    <a:pt x="149" y="71"/>
                    <a:pt x="144" y="59"/>
                  </a:cubicBezTo>
                  <a:cubicBezTo>
                    <a:pt x="138" y="45"/>
                    <a:pt x="130" y="34"/>
                    <a:pt x="119" y="25"/>
                  </a:cubicBezTo>
                  <a:cubicBezTo>
                    <a:pt x="101" y="11"/>
                    <a:pt x="79" y="4"/>
                    <a:pt x="53" y="4"/>
                  </a:cubicBezTo>
                  <a:cubicBezTo>
                    <a:pt x="0" y="4"/>
                    <a:pt x="0" y="4"/>
                    <a:pt x="0" y="4"/>
                  </a:cubicBezTo>
                  <a:cubicBezTo>
                    <a:pt x="0" y="187"/>
                    <a:pt x="0" y="187"/>
                    <a:pt x="0" y="187"/>
                  </a:cubicBezTo>
                  <a:cubicBezTo>
                    <a:pt x="52" y="187"/>
                    <a:pt x="52" y="187"/>
                    <a:pt x="52" y="187"/>
                  </a:cubicBezTo>
                  <a:close/>
                  <a:moveTo>
                    <a:pt x="36" y="35"/>
                  </a:moveTo>
                  <a:cubicBezTo>
                    <a:pt x="45" y="35"/>
                    <a:pt x="45" y="35"/>
                    <a:pt x="45" y="35"/>
                  </a:cubicBezTo>
                  <a:cubicBezTo>
                    <a:pt x="58" y="35"/>
                    <a:pt x="69" y="36"/>
                    <a:pt x="76" y="39"/>
                  </a:cubicBezTo>
                  <a:cubicBezTo>
                    <a:pt x="88" y="43"/>
                    <a:pt x="98" y="51"/>
                    <a:pt x="105" y="62"/>
                  </a:cubicBezTo>
                  <a:cubicBezTo>
                    <a:pt x="111" y="72"/>
                    <a:pt x="115" y="83"/>
                    <a:pt x="115" y="95"/>
                  </a:cubicBezTo>
                  <a:cubicBezTo>
                    <a:pt x="115" y="106"/>
                    <a:pt x="112" y="116"/>
                    <a:pt x="108" y="125"/>
                  </a:cubicBezTo>
                  <a:cubicBezTo>
                    <a:pt x="102" y="137"/>
                    <a:pt x="93" y="145"/>
                    <a:pt x="81" y="150"/>
                  </a:cubicBezTo>
                  <a:cubicBezTo>
                    <a:pt x="73" y="154"/>
                    <a:pt x="61" y="156"/>
                    <a:pt x="45" y="156"/>
                  </a:cubicBezTo>
                  <a:cubicBezTo>
                    <a:pt x="36" y="156"/>
                    <a:pt x="36" y="156"/>
                    <a:pt x="36" y="156"/>
                  </a:cubicBezTo>
                  <a:cubicBezTo>
                    <a:pt x="36" y="35"/>
                    <a:pt x="36" y="35"/>
                    <a:pt x="36" y="35"/>
                  </a:cubicBezTo>
                  <a:close/>
                  <a:moveTo>
                    <a:pt x="193" y="4"/>
                  </a:moveTo>
                  <a:cubicBezTo>
                    <a:pt x="193" y="187"/>
                    <a:pt x="193" y="187"/>
                    <a:pt x="193" y="187"/>
                  </a:cubicBezTo>
                  <a:cubicBezTo>
                    <a:pt x="228" y="187"/>
                    <a:pt x="228" y="187"/>
                    <a:pt x="228" y="187"/>
                  </a:cubicBezTo>
                  <a:cubicBezTo>
                    <a:pt x="228" y="4"/>
                    <a:pt x="228" y="4"/>
                    <a:pt x="228" y="4"/>
                  </a:cubicBezTo>
                  <a:cubicBezTo>
                    <a:pt x="193" y="4"/>
                    <a:pt x="193" y="4"/>
                    <a:pt x="193" y="4"/>
                  </a:cubicBezTo>
                  <a:close/>
                  <a:moveTo>
                    <a:pt x="336" y="1"/>
                  </a:moveTo>
                  <a:cubicBezTo>
                    <a:pt x="324" y="1"/>
                    <a:pt x="313" y="4"/>
                    <a:pt x="303" y="10"/>
                  </a:cubicBezTo>
                  <a:cubicBezTo>
                    <a:pt x="287" y="20"/>
                    <a:pt x="279" y="35"/>
                    <a:pt x="279" y="54"/>
                  </a:cubicBezTo>
                  <a:cubicBezTo>
                    <a:pt x="279" y="68"/>
                    <a:pt x="283" y="80"/>
                    <a:pt x="293" y="88"/>
                  </a:cubicBezTo>
                  <a:cubicBezTo>
                    <a:pt x="300" y="93"/>
                    <a:pt x="310" y="99"/>
                    <a:pt x="324" y="104"/>
                  </a:cubicBezTo>
                  <a:cubicBezTo>
                    <a:pt x="338" y="109"/>
                    <a:pt x="346" y="112"/>
                    <a:pt x="349" y="115"/>
                  </a:cubicBezTo>
                  <a:cubicBezTo>
                    <a:pt x="356" y="119"/>
                    <a:pt x="360" y="125"/>
                    <a:pt x="360" y="133"/>
                  </a:cubicBezTo>
                  <a:cubicBezTo>
                    <a:pt x="360" y="139"/>
                    <a:pt x="357" y="145"/>
                    <a:pt x="353" y="150"/>
                  </a:cubicBezTo>
                  <a:cubicBezTo>
                    <a:pt x="348" y="156"/>
                    <a:pt x="340" y="159"/>
                    <a:pt x="331" y="159"/>
                  </a:cubicBezTo>
                  <a:cubicBezTo>
                    <a:pt x="320" y="159"/>
                    <a:pt x="311" y="155"/>
                    <a:pt x="302" y="148"/>
                  </a:cubicBezTo>
                  <a:cubicBezTo>
                    <a:pt x="299" y="144"/>
                    <a:pt x="295" y="140"/>
                    <a:pt x="293" y="135"/>
                  </a:cubicBezTo>
                  <a:cubicBezTo>
                    <a:pt x="269" y="157"/>
                    <a:pt x="269" y="157"/>
                    <a:pt x="269" y="157"/>
                  </a:cubicBezTo>
                  <a:cubicBezTo>
                    <a:pt x="285" y="180"/>
                    <a:pt x="306" y="192"/>
                    <a:pt x="332" y="192"/>
                  </a:cubicBezTo>
                  <a:cubicBezTo>
                    <a:pt x="350" y="192"/>
                    <a:pt x="364" y="187"/>
                    <a:pt x="376" y="178"/>
                  </a:cubicBezTo>
                  <a:cubicBezTo>
                    <a:pt x="389" y="166"/>
                    <a:pt x="396" y="151"/>
                    <a:pt x="396" y="131"/>
                  </a:cubicBezTo>
                  <a:cubicBezTo>
                    <a:pt x="396" y="111"/>
                    <a:pt x="387" y="96"/>
                    <a:pt x="369" y="85"/>
                  </a:cubicBezTo>
                  <a:cubicBezTo>
                    <a:pt x="364" y="82"/>
                    <a:pt x="356" y="79"/>
                    <a:pt x="343" y="74"/>
                  </a:cubicBezTo>
                  <a:cubicBezTo>
                    <a:pt x="334" y="71"/>
                    <a:pt x="328" y="68"/>
                    <a:pt x="325" y="66"/>
                  </a:cubicBezTo>
                  <a:cubicBezTo>
                    <a:pt x="319" y="62"/>
                    <a:pt x="316" y="57"/>
                    <a:pt x="316" y="51"/>
                  </a:cubicBezTo>
                  <a:cubicBezTo>
                    <a:pt x="316" y="46"/>
                    <a:pt x="318" y="42"/>
                    <a:pt x="322" y="38"/>
                  </a:cubicBezTo>
                  <a:cubicBezTo>
                    <a:pt x="327" y="33"/>
                    <a:pt x="333" y="31"/>
                    <a:pt x="341" y="31"/>
                  </a:cubicBezTo>
                  <a:cubicBezTo>
                    <a:pt x="352" y="31"/>
                    <a:pt x="362" y="36"/>
                    <a:pt x="371" y="45"/>
                  </a:cubicBezTo>
                  <a:cubicBezTo>
                    <a:pt x="390" y="21"/>
                    <a:pt x="390" y="21"/>
                    <a:pt x="390" y="21"/>
                  </a:cubicBezTo>
                  <a:cubicBezTo>
                    <a:pt x="374" y="8"/>
                    <a:pt x="356" y="1"/>
                    <a:pt x="336" y="1"/>
                  </a:cubicBezTo>
                  <a:cubicBezTo>
                    <a:pt x="336" y="1"/>
                    <a:pt x="336" y="1"/>
                    <a:pt x="336" y="1"/>
                  </a:cubicBezTo>
                  <a:close/>
                  <a:moveTo>
                    <a:pt x="501" y="35"/>
                  </a:moveTo>
                  <a:cubicBezTo>
                    <a:pt x="543" y="35"/>
                    <a:pt x="543" y="35"/>
                    <a:pt x="543" y="35"/>
                  </a:cubicBezTo>
                  <a:cubicBezTo>
                    <a:pt x="543" y="4"/>
                    <a:pt x="543" y="4"/>
                    <a:pt x="543" y="4"/>
                  </a:cubicBezTo>
                  <a:cubicBezTo>
                    <a:pt x="425" y="4"/>
                    <a:pt x="425" y="4"/>
                    <a:pt x="425" y="4"/>
                  </a:cubicBezTo>
                  <a:cubicBezTo>
                    <a:pt x="425" y="35"/>
                    <a:pt x="425" y="35"/>
                    <a:pt x="425" y="35"/>
                  </a:cubicBezTo>
                  <a:cubicBezTo>
                    <a:pt x="466" y="35"/>
                    <a:pt x="466" y="35"/>
                    <a:pt x="466" y="35"/>
                  </a:cubicBezTo>
                  <a:cubicBezTo>
                    <a:pt x="466" y="187"/>
                    <a:pt x="466" y="187"/>
                    <a:pt x="466" y="187"/>
                  </a:cubicBezTo>
                  <a:cubicBezTo>
                    <a:pt x="501" y="187"/>
                    <a:pt x="501" y="187"/>
                    <a:pt x="501" y="187"/>
                  </a:cubicBezTo>
                  <a:cubicBezTo>
                    <a:pt x="501" y="35"/>
                    <a:pt x="501" y="35"/>
                    <a:pt x="501" y="35"/>
                  </a:cubicBezTo>
                  <a:close/>
                  <a:moveTo>
                    <a:pt x="691" y="86"/>
                  </a:moveTo>
                  <a:cubicBezTo>
                    <a:pt x="695" y="77"/>
                    <a:pt x="698" y="68"/>
                    <a:pt x="698" y="58"/>
                  </a:cubicBezTo>
                  <a:cubicBezTo>
                    <a:pt x="698" y="50"/>
                    <a:pt x="696" y="43"/>
                    <a:pt x="693" y="36"/>
                  </a:cubicBezTo>
                  <a:cubicBezTo>
                    <a:pt x="690" y="28"/>
                    <a:pt x="685" y="22"/>
                    <a:pt x="679" y="17"/>
                  </a:cubicBezTo>
                  <a:cubicBezTo>
                    <a:pt x="669" y="8"/>
                    <a:pt x="653" y="4"/>
                    <a:pt x="633" y="4"/>
                  </a:cubicBezTo>
                  <a:cubicBezTo>
                    <a:pt x="579" y="4"/>
                    <a:pt x="579" y="4"/>
                    <a:pt x="579" y="4"/>
                  </a:cubicBezTo>
                  <a:cubicBezTo>
                    <a:pt x="579" y="187"/>
                    <a:pt x="579" y="187"/>
                    <a:pt x="579" y="187"/>
                  </a:cubicBezTo>
                  <a:cubicBezTo>
                    <a:pt x="615" y="187"/>
                    <a:pt x="615" y="187"/>
                    <a:pt x="615" y="187"/>
                  </a:cubicBezTo>
                  <a:cubicBezTo>
                    <a:pt x="615" y="113"/>
                    <a:pt x="615" y="113"/>
                    <a:pt x="615" y="113"/>
                  </a:cubicBezTo>
                  <a:cubicBezTo>
                    <a:pt x="620" y="113"/>
                    <a:pt x="620" y="113"/>
                    <a:pt x="620" y="113"/>
                  </a:cubicBezTo>
                  <a:cubicBezTo>
                    <a:pt x="669" y="187"/>
                    <a:pt x="669" y="187"/>
                    <a:pt x="669" y="187"/>
                  </a:cubicBezTo>
                  <a:cubicBezTo>
                    <a:pt x="713" y="187"/>
                    <a:pt x="713" y="187"/>
                    <a:pt x="713" y="187"/>
                  </a:cubicBezTo>
                  <a:cubicBezTo>
                    <a:pt x="656" y="110"/>
                    <a:pt x="656" y="110"/>
                    <a:pt x="656" y="110"/>
                  </a:cubicBezTo>
                  <a:cubicBezTo>
                    <a:pt x="673" y="106"/>
                    <a:pt x="684" y="99"/>
                    <a:pt x="691" y="86"/>
                  </a:cubicBezTo>
                  <a:cubicBezTo>
                    <a:pt x="691" y="86"/>
                    <a:pt x="691" y="86"/>
                    <a:pt x="691" y="86"/>
                  </a:cubicBezTo>
                  <a:close/>
                  <a:moveTo>
                    <a:pt x="615" y="33"/>
                  </a:moveTo>
                  <a:cubicBezTo>
                    <a:pt x="626" y="33"/>
                    <a:pt x="626" y="33"/>
                    <a:pt x="626" y="33"/>
                  </a:cubicBezTo>
                  <a:cubicBezTo>
                    <a:pt x="637" y="33"/>
                    <a:pt x="645" y="35"/>
                    <a:pt x="651" y="39"/>
                  </a:cubicBezTo>
                  <a:cubicBezTo>
                    <a:pt x="657" y="44"/>
                    <a:pt x="661" y="51"/>
                    <a:pt x="661" y="60"/>
                  </a:cubicBezTo>
                  <a:cubicBezTo>
                    <a:pt x="661" y="64"/>
                    <a:pt x="660" y="68"/>
                    <a:pt x="658" y="72"/>
                  </a:cubicBezTo>
                  <a:cubicBezTo>
                    <a:pt x="656" y="77"/>
                    <a:pt x="654" y="80"/>
                    <a:pt x="650" y="82"/>
                  </a:cubicBezTo>
                  <a:cubicBezTo>
                    <a:pt x="644" y="86"/>
                    <a:pt x="636" y="88"/>
                    <a:pt x="626" y="88"/>
                  </a:cubicBezTo>
                  <a:cubicBezTo>
                    <a:pt x="615" y="88"/>
                    <a:pt x="615" y="88"/>
                    <a:pt x="615" y="88"/>
                  </a:cubicBezTo>
                  <a:cubicBezTo>
                    <a:pt x="615" y="33"/>
                    <a:pt x="615" y="33"/>
                    <a:pt x="615" y="33"/>
                  </a:cubicBezTo>
                  <a:close/>
                  <a:moveTo>
                    <a:pt x="749" y="4"/>
                  </a:moveTo>
                  <a:cubicBezTo>
                    <a:pt x="749" y="187"/>
                    <a:pt x="749" y="187"/>
                    <a:pt x="749" y="187"/>
                  </a:cubicBezTo>
                  <a:cubicBezTo>
                    <a:pt x="784" y="187"/>
                    <a:pt x="784" y="187"/>
                    <a:pt x="784" y="187"/>
                  </a:cubicBezTo>
                  <a:cubicBezTo>
                    <a:pt x="784" y="4"/>
                    <a:pt x="784" y="4"/>
                    <a:pt x="784" y="4"/>
                  </a:cubicBezTo>
                  <a:cubicBezTo>
                    <a:pt x="749" y="4"/>
                    <a:pt x="749" y="4"/>
                    <a:pt x="749" y="4"/>
                  </a:cubicBezTo>
                  <a:close/>
                  <a:moveTo>
                    <a:pt x="899" y="187"/>
                  </a:moveTo>
                  <a:cubicBezTo>
                    <a:pt x="919" y="187"/>
                    <a:pt x="935" y="182"/>
                    <a:pt x="945" y="173"/>
                  </a:cubicBezTo>
                  <a:cubicBezTo>
                    <a:pt x="956" y="163"/>
                    <a:pt x="961" y="151"/>
                    <a:pt x="961" y="135"/>
                  </a:cubicBezTo>
                  <a:cubicBezTo>
                    <a:pt x="961" y="121"/>
                    <a:pt x="957" y="110"/>
                    <a:pt x="948" y="101"/>
                  </a:cubicBezTo>
                  <a:cubicBezTo>
                    <a:pt x="943" y="95"/>
                    <a:pt x="935" y="92"/>
                    <a:pt x="924" y="89"/>
                  </a:cubicBezTo>
                  <a:cubicBezTo>
                    <a:pt x="931" y="86"/>
                    <a:pt x="935" y="82"/>
                    <a:pt x="937" y="78"/>
                  </a:cubicBezTo>
                  <a:cubicBezTo>
                    <a:pt x="942" y="71"/>
                    <a:pt x="944" y="63"/>
                    <a:pt x="944" y="52"/>
                  </a:cubicBezTo>
                  <a:cubicBezTo>
                    <a:pt x="944" y="46"/>
                    <a:pt x="943" y="40"/>
                    <a:pt x="941" y="34"/>
                  </a:cubicBezTo>
                  <a:cubicBezTo>
                    <a:pt x="938" y="26"/>
                    <a:pt x="934" y="19"/>
                    <a:pt x="928" y="15"/>
                  </a:cubicBezTo>
                  <a:cubicBezTo>
                    <a:pt x="919" y="8"/>
                    <a:pt x="904" y="4"/>
                    <a:pt x="883" y="4"/>
                  </a:cubicBezTo>
                  <a:cubicBezTo>
                    <a:pt x="838" y="4"/>
                    <a:pt x="838" y="4"/>
                    <a:pt x="838" y="4"/>
                  </a:cubicBezTo>
                  <a:cubicBezTo>
                    <a:pt x="838" y="187"/>
                    <a:pt x="838" y="187"/>
                    <a:pt x="838" y="187"/>
                  </a:cubicBezTo>
                  <a:cubicBezTo>
                    <a:pt x="899" y="187"/>
                    <a:pt x="899" y="187"/>
                    <a:pt x="899" y="187"/>
                  </a:cubicBezTo>
                  <a:close/>
                  <a:moveTo>
                    <a:pt x="873" y="33"/>
                  </a:moveTo>
                  <a:cubicBezTo>
                    <a:pt x="884" y="33"/>
                    <a:pt x="884" y="33"/>
                    <a:pt x="884" y="33"/>
                  </a:cubicBezTo>
                  <a:cubicBezTo>
                    <a:pt x="893" y="33"/>
                    <a:pt x="900" y="35"/>
                    <a:pt x="904" y="39"/>
                  </a:cubicBezTo>
                  <a:cubicBezTo>
                    <a:pt x="909" y="43"/>
                    <a:pt x="911" y="49"/>
                    <a:pt x="911" y="56"/>
                  </a:cubicBezTo>
                  <a:cubicBezTo>
                    <a:pt x="911" y="64"/>
                    <a:pt x="909" y="70"/>
                    <a:pt x="904" y="74"/>
                  </a:cubicBezTo>
                  <a:cubicBezTo>
                    <a:pt x="900" y="78"/>
                    <a:pt x="893" y="80"/>
                    <a:pt x="884" y="80"/>
                  </a:cubicBezTo>
                  <a:cubicBezTo>
                    <a:pt x="873" y="80"/>
                    <a:pt x="873" y="80"/>
                    <a:pt x="873" y="80"/>
                  </a:cubicBezTo>
                  <a:cubicBezTo>
                    <a:pt x="873" y="33"/>
                    <a:pt x="873" y="33"/>
                    <a:pt x="873" y="33"/>
                  </a:cubicBezTo>
                  <a:close/>
                  <a:moveTo>
                    <a:pt x="873" y="107"/>
                  </a:moveTo>
                  <a:cubicBezTo>
                    <a:pt x="887" y="107"/>
                    <a:pt x="887" y="107"/>
                    <a:pt x="887" y="107"/>
                  </a:cubicBezTo>
                  <a:cubicBezTo>
                    <a:pt x="892" y="107"/>
                    <a:pt x="897" y="108"/>
                    <a:pt x="901" y="108"/>
                  </a:cubicBezTo>
                  <a:cubicBezTo>
                    <a:pt x="906" y="109"/>
                    <a:pt x="910" y="110"/>
                    <a:pt x="914" y="113"/>
                  </a:cubicBezTo>
                  <a:cubicBezTo>
                    <a:pt x="921" y="117"/>
                    <a:pt x="924" y="124"/>
                    <a:pt x="924" y="133"/>
                  </a:cubicBezTo>
                  <a:cubicBezTo>
                    <a:pt x="924" y="142"/>
                    <a:pt x="921" y="149"/>
                    <a:pt x="914" y="153"/>
                  </a:cubicBezTo>
                  <a:cubicBezTo>
                    <a:pt x="908" y="157"/>
                    <a:pt x="900" y="158"/>
                    <a:pt x="889" y="158"/>
                  </a:cubicBezTo>
                  <a:cubicBezTo>
                    <a:pt x="873" y="158"/>
                    <a:pt x="873" y="158"/>
                    <a:pt x="873" y="158"/>
                  </a:cubicBezTo>
                  <a:cubicBezTo>
                    <a:pt x="873" y="107"/>
                    <a:pt x="873" y="107"/>
                    <a:pt x="873" y="107"/>
                  </a:cubicBezTo>
                  <a:close/>
                  <a:moveTo>
                    <a:pt x="997" y="4"/>
                  </a:moveTo>
                  <a:cubicBezTo>
                    <a:pt x="997" y="116"/>
                    <a:pt x="997" y="116"/>
                    <a:pt x="997" y="116"/>
                  </a:cubicBezTo>
                  <a:cubicBezTo>
                    <a:pt x="997" y="127"/>
                    <a:pt x="998" y="136"/>
                    <a:pt x="1000" y="144"/>
                  </a:cubicBezTo>
                  <a:cubicBezTo>
                    <a:pt x="1004" y="159"/>
                    <a:pt x="1013" y="171"/>
                    <a:pt x="1026" y="179"/>
                  </a:cubicBezTo>
                  <a:cubicBezTo>
                    <a:pt x="1039" y="187"/>
                    <a:pt x="1054" y="191"/>
                    <a:pt x="1071" y="191"/>
                  </a:cubicBezTo>
                  <a:cubicBezTo>
                    <a:pt x="1082" y="191"/>
                    <a:pt x="1093" y="189"/>
                    <a:pt x="1103" y="185"/>
                  </a:cubicBezTo>
                  <a:cubicBezTo>
                    <a:pt x="1115" y="181"/>
                    <a:pt x="1124" y="174"/>
                    <a:pt x="1131" y="165"/>
                  </a:cubicBezTo>
                  <a:cubicBezTo>
                    <a:pt x="1140" y="153"/>
                    <a:pt x="1145" y="137"/>
                    <a:pt x="1145" y="116"/>
                  </a:cubicBezTo>
                  <a:cubicBezTo>
                    <a:pt x="1145" y="4"/>
                    <a:pt x="1145" y="4"/>
                    <a:pt x="1145" y="4"/>
                  </a:cubicBezTo>
                  <a:cubicBezTo>
                    <a:pt x="1109" y="4"/>
                    <a:pt x="1109" y="4"/>
                    <a:pt x="1109" y="4"/>
                  </a:cubicBezTo>
                  <a:cubicBezTo>
                    <a:pt x="1109" y="109"/>
                    <a:pt x="1109" y="109"/>
                    <a:pt x="1109" y="109"/>
                  </a:cubicBezTo>
                  <a:cubicBezTo>
                    <a:pt x="1109" y="119"/>
                    <a:pt x="1108" y="125"/>
                    <a:pt x="1108" y="129"/>
                  </a:cubicBezTo>
                  <a:cubicBezTo>
                    <a:pt x="1106" y="137"/>
                    <a:pt x="1102" y="144"/>
                    <a:pt x="1096" y="150"/>
                  </a:cubicBezTo>
                  <a:cubicBezTo>
                    <a:pt x="1090" y="156"/>
                    <a:pt x="1081" y="159"/>
                    <a:pt x="1071" y="159"/>
                  </a:cubicBezTo>
                  <a:cubicBezTo>
                    <a:pt x="1062" y="159"/>
                    <a:pt x="1054" y="156"/>
                    <a:pt x="1048" y="152"/>
                  </a:cubicBezTo>
                  <a:cubicBezTo>
                    <a:pt x="1041" y="147"/>
                    <a:pt x="1037" y="141"/>
                    <a:pt x="1035" y="132"/>
                  </a:cubicBezTo>
                  <a:cubicBezTo>
                    <a:pt x="1033" y="128"/>
                    <a:pt x="1033" y="120"/>
                    <a:pt x="1033" y="109"/>
                  </a:cubicBezTo>
                  <a:cubicBezTo>
                    <a:pt x="1033" y="4"/>
                    <a:pt x="1033" y="4"/>
                    <a:pt x="1033" y="4"/>
                  </a:cubicBezTo>
                  <a:cubicBezTo>
                    <a:pt x="997" y="4"/>
                    <a:pt x="997" y="4"/>
                    <a:pt x="997" y="4"/>
                  </a:cubicBezTo>
                  <a:close/>
                  <a:moveTo>
                    <a:pt x="1280" y="0"/>
                  </a:moveTo>
                  <a:cubicBezTo>
                    <a:pt x="1263" y="0"/>
                    <a:pt x="1248" y="4"/>
                    <a:pt x="1233" y="12"/>
                  </a:cubicBezTo>
                  <a:cubicBezTo>
                    <a:pt x="1217" y="20"/>
                    <a:pt x="1205" y="33"/>
                    <a:pt x="1196" y="48"/>
                  </a:cubicBezTo>
                  <a:cubicBezTo>
                    <a:pt x="1187" y="63"/>
                    <a:pt x="1183" y="79"/>
                    <a:pt x="1183" y="97"/>
                  </a:cubicBezTo>
                  <a:cubicBezTo>
                    <a:pt x="1183" y="113"/>
                    <a:pt x="1187" y="128"/>
                    <a:pt x="1194" y="141"/>
                  </a:cubicBezTo>
                  <a:cubicBezTo>
                    <a:pt x="1203" y="157"/>
                    <a:pt x="1215" y="170"/>
                    <a:pt x="1232" y="179"/>
                  </a:cubicBezTo>
                  <a:cubicBezTo>
                    <a:pt x="1247" y="187"/>
                    <a:pt x="1263" y="191"/>
                    <a:pt x="1280" y="191"/>
                  </a:cubicBezTo>
                  <a:cubicBezTo>
                    <a:pt x="1294" y="191"/>
                    <a:pt x="1309" y="188"/>
                    <a:pt x="1325" y="181"/>
                  </a:cubicBezTo>
                  <a:cubicBezTo>
                    <a:pt x="1325" y="139"/>
                    <a:pt x="1325" y="139"/>
                    <a:pt x="1325" y="139"/>
                  </a:cubicBezTo>
                  <a:cubicBezTo>
                    <a:pt x="1320" y="143"/>
                    <a:pt x="1316" y="146"/>
                    <a:pt x="1313" y="149"/>
                  </a:cubicBezTo>
                  <a:cubicBezTo>
                    <a:pt x="1304" y="155"/>
                    <a:pt x="1293" y="159"/>
                    <a:pt x="1281" y="159"/>
                  </a:cubicBezTo>
                  <a:cubicBezTo>
                    <a:pt x="1265" y="159"/>
                    <a:pt x="1251" y="154"/>
                    <a:pt x="1240" y="143"/>
                  </a:cubicBezTo>
                  <a:cubicBezTo>
                    <a:pt x="1226" y="131"/>
                    <a:pt x="1220" y="116"/>
                    <a:pt x="1220" y="96"/>
                  </a:cubicBezTo>
                  <a:cubicBezTo>
                    <a:pt x="1220" y="85"/>
                    <a:pt x="1222" y="75"/>
                    <a:pt x="1227" y="65"/>
                  </a:cubicBezTo>
                  <a:cubicBezTo>
                    <a:pt x="1232" y="55"/>
                    <a:pt x="1240" y="46"/>
                    <a:pt x="1250" y="40"/>
                  </a:cubicBezTo>
                  <a:cubicBezTo>
                    <a:pt x="1260" y="35"/>
                    <a:pt x="1269" y="32"/>
                    <a:pt x="1280" y="32"/>
                  </a:cubicBezTo>
                  <a:cubicBezTo>
                    <a:pt x="1290" y="32"/>
                    <a:pt x="1300" y="35"/>
                    <a:pt x="1309" y="40"/>
                  </a:cubicBezTo>
                  <a:cubicBezTo>
                    <a:pt x="1314" y="43"/>
                    <a:pt x="1319" y="47"/>
                    <a:pt x="1325" y="53"/>
                  </a:cubicBezTo>
                  <a:cubicBezTo>
                    <a:pt x="1325" y="11"/>
                    <a:pt x="1325" y="11"/>
                    <a:pt x="1325" y="11"/>
                  </a:cubicBezTo>
                  <a:cubicBezTo>
                    <a:pt x="1310" y="3"/>
                    <a:pt x="1295" y="0"/>
                    <a:pt x="1280" y="0"/>
                  </a:cubicBezTo>
                  <a:cubicBezTo>
                    <a:pt x="1280" y="0"/>
                    <a:pt x="1280" y="0"/>
                    <a:pt x="1280" y="0"/>
                  </a:cubicBezTo>
                  <a:close/>
                  <a:moveTo>
                    <a:pt x="1473" y="4"/>
                  </a:moveTo>
                  <a:cubicBezTo>
                    <a:pt x="1372" y="4"/>
                    <a:pt x="1372" y="4"/>
                    <a:pt x="1372" y="4"/>
                  </a:cubicBezTo>
                  <a:cubicBezTo>
                    <a:pt x="1372" y="187"/>
                    <a:pt x="1372" y="187"/>
                    <a:pt x="1372" y="187"/>
                  </a:cubicBezTo>
                  <a:cubicBezTo>
                    <a:pt x="1473" y="187"/>
                    <a:pt x="1473" y="187"/>
                    <a:pt x="1473" y="187"/>
                  </a:cubicBezTo>
                  <a:cubicBezTo>
                    <a:pt x="1473" y="156"/>
                    <a:pt x="1473" y="156"/>
                    <a:pt x="1473" y="156"/>
                  </a:cubicBezTo>
                  <a:cubicBezTo>
                    <a:pt x="1407" y="156"/>
                    <a:pt x="1407" y="156"/>
                    <a:pt x="1407" y="156"/>
                  </a:cubicBezTo>
                  <a:cubicBezTo>
                    <a:pt x="1407" y="107"/>
                    <a:pt x="1407" y="107"/>
                    <a:pt x="1407" y="107"/>
                  </a:cubicBezTo>
                  <a:cubicBezTo>
                    <a:pt x="1471" y="107"/>
                    <a:pt x="1471" y="107"/>
                    <a:pt x="1471" y="107"/>
                  </a:cubicBezTo>
                  <a:cubicBezTo>
                    <a:pt x="1471" y="76"/>
                    <a:pt x="1471" y="76"/>
                    <a:pt x="1471" y="76"/>
                  </a:cubicBezTo>
                  <a:cubicBezTo>
                    <a:pt x="1407" y="76"/>
                    <a:pt x="1407" y="76"/>
                    <a:pt x="1407" y="76"/>
                  </a:cubicBezTo>
                  <a:cubicBezTo>
                    <a:pt x="1407" y="35"/>
                    <a:pt x="1407" y="35"/>
                    <a:pt x="1407" y="35"/>
                  </a:cubicBezTo>
                  <a:cubicBezTo>
                    <a:pt x="1473" y="35"/>
                    <a:pt x="1473" y="35"/>
                    <a:pt x="1473" y="35"/>
                  </a:cubicBezTo>
                  <a:cubicBezTo>
                    <a:pt x="1473" y="4"/>
                    <a:pt x="1473" y="4"/>
                    <a:pt x="1473" y="4"/>
                  </a:cubicBez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buClr>
                  <a:srgbClr val="F24F00"/>
                </a:buClr>
              </a:pPr>
              <a:endParaRPr lang="cs-CZ">
                <a:solidFill>
                  <a:srgbClr val="000000"/>
                </a:solidFill>
              </a:endParaRPr>
            </a:p>
          </p:txBody>
        </p:sp>
      </p:grpSp>
    </p:spTree>
    <p:extLst>
      <p:ext uri="{BB962C8B-B14F-4D97-AF65-F5344CB8AC3E}">
        <p14:creationId xmlns:p14="http://schemas.microsoft.com/office/powerpoint/2010/main" val="1209143756"/>
      </p:ext>
    </p:extLst>
  </p:cSld>
  <p:clrMap bg1="lt1" tx1="dk1" bg2="lt2" tx2="dk2" accent1="accent1" accent2="accent2" accent3="accent3" accent4="accent4" accent5="accent5" accent6="accent6" hlink="hlink" folHlink="folHlink"/>
  <p:sldLayoutIdLst>
    <p:sldLayoutId id="2147483682" r:id="rId1"/>
    <p:sldLayoutId id="2147483683" r:id="rId2"/>
    <p:sldLayoutId id="2147483684" r:id="rId3"/>
    <p:sldLayoutId id="2147483685" r:id="rId4"/>
    <p:sldLayoutId id="2147483686" r:id="rId5"/>
    <p:sldLayoutId id="2147483687" r:id="rId6"/>
    <p:sldLayoutId id="2147483688" r:id="rId7"/>
    <p:sldLayoutId id="2147483689" r:id="rId8"/>
    <p:sldLayoutId id="2147483690" r:id="rId9"/>
    <p:sldLayoutId id="2147483691" r:id="rId10"/>
    <p:sldLayoutId id="2147483692" r:id="rId11"/>
    <p:sldLayoutId id="2147483693" r:id="rId12"/>
    <p:sldLayoutId id="2147483694" r:id="rId13"/>
    <p:sldLayoutId id="2147483695" r:id="rId14"/>
    <p:sldLayoutId id="2147483696" r:id="rId15"/>
    <p:sldLayoutId id="2147483697" r:id="rId16"/>
    <p:sldLayoutId id="2147483698" r:id="rId17"/>
    <p:sldLayoutId id="2147483699" r:id="rId18"/>
    <p:sldLayoutId id="2147483700" r:id="rId19"/>
    <p:sldLayoutId id="2147483701" r:id="rId20"/>
  </p:sldLayoutIdLst>
  <p:hf hdr="0" ftr="0" dt="0"/>
  <p:txStyles>
    <p:titleStyle>
      <a:lvl1pPr algn="l" defTabSz="895350" rtl="0" eaLnBrk="1" fontAlgn="base" hangingPunct="1">
        <a:lnSpc>
          <a:spcPts val="3300"/>
        </a:lnSpc>
        <a:spcBef>
          <a:spcPct val="0"/>
        </a:spcBef>
        <a:spcAft>
          <a:spcPct val="0"/>
        </a:spcAft>
        <a:defRPr sz="2400" cap="all" baseline="0">
          <a:solidFill>
            <a:srgbClr val="F24F00"/>
          </a:solidFill>
          <a:latin typeface="+mj-lt"/>
          <a:ea typeface="+mj-ea"/>
          <a:cs typeface="+mj-cs"/>
        </a:defRPr>
      </a:lvl1pPr>
      <a:lvl2pPr algn="l" defTabSz="895350" rtl="0" eaLnBrk="1" fontAlgn="base" hangingPunct="1">
        <a:spcBef>
          <a:spcPct val="0"/>
        </a:spcBef>
        <a:spcAft>
          <a:spcPct val="0"/>
        </a:spcAft>
        <a:defRPr sz="2000">
          <a:solidFill>
            <a:schemeClr val="bg1"/>
          </a:solidFill>
          <a:latin typeface="Futura CEZ Medium" pitchFamily="2" charset="-18"/>
        </a:defRPr>
      </a:lvl2pPr>
      <a:lvl3pPr algn="l" defTabSz="895350" rtl="0" eaLnBrk="1" fontAlgn="base" hangingPunct="1">
        <a:spcBef>
          <a:spcPct val="0"/>
        </a:spcBef>
        <a:spcAft>
          <a:spcPct val="0"/>
        </a:spcAft>
        <a:defRPr sz="2000">
          <a:solidFill>
            <a:schemeClr val="bg1"/>
          </a:solidFill>
          <a:latin typeface="Futura CEZ Medium" pitchFamily="2" charset="-18"/>
        </a:defRPr>
      </a:lvl3pPr>
      <a:lvl4pPr algn="l" defTabSz="895350" rtl="0" eaLnBrk="1" fontAlgn="base" hangingPunct="1">
        <a:spcBef>
          <a:spcPct val="0"/>
        </a:spcBef>
        <a:spcAft>
          <a:spcPct val="0"/>
        </a:spcAft>
        <a:defRPr sz="2000">
          <a:solidFill>
            <a:schemeClr val="bg1"/>
          </a:solidFill>
          <a:latin typeface="Futura CEZ Medium" pitchFamily="2" charset="-18"/>
        </a:defRPr>
      </a:lvl4pPr>
      <a:lvl5pPr algn="l" defTabSz="895350" rtl="0" eaLnBrk="1" fontAlgn="base" hangingPunct="1">
        <a:spcBef>
          <a:spcPct val="0"/>
        </a:spcBef>
        <a:spcAft>
          <a:spcPct val="0"/>
        </a:spcAft>
        <a:defRPr sz="2000">
          <a:solidFill>
            <a:schemeClr val="bg1"/>
          </a:solidFill>
          <a:latin typeface="Futura CEZ Medium" pitchFamily="2" charset="-18"/>
        </a:defRPr>
      </a:lvl5pPr>
      <a:lvl6pPr marL="457200" algn="l" defTabSz="895350" rtl="0" eaLnBrk="1" fontAlgn="base" hangingPunct="1">
        <a:spcBef>
          <a:spcPct val="0"/>
        </a:spcBef>
        <a:spcAft>
          <a:spcPct val="0"/>
        </a:spcAft>
        <a:defRPr sz="2000">
          <a:solidFill>
            <a:schemeClr val="bg1"/>
          </a:solidFill>
          <a:latin typeface="Futura CEZ Medium" pitchFamily="2" charset="-18"/>
        </a:defRPr>
      </a:lvl6pPr>
      <a:lvl7pPr marL="914400" algn="l" defTabSz="895350" rtl="0" eaLnBrk="1" fontAlgn="base" hangingPunct="1">
        <a:spcBef>
          <a:spcPct val="0"/>
        </a:spcBef>
        <a:spcAft>
          <a:spcPct val="0"/>
        </a:spcAft>
        <a:defRPr sz="2000">
          <a:solidFill>
            <a:schemeClr val="bg1"/>
          </a:solidFill>
          <a:latin typeface="Futura CEZ Medium" pitchFamily="2" charset="-18"/>
        </a:defRPr>
      </a:lvl7pPr>
      <a:lvl8pPr marL="1371600" algn="l" defTabSz="895350" rtl="0" eaLnBrk="1" fontAlgn="base" hangingPunct="1">
        <a:spcBef>
          <a:spcPct val="0"/>
        </a:spcBef>
        <a:spcAft>
          <a:spcPct val="0"/>
        </a:spcAft>
        <a:defRPr sz="2000">
          <a:solidFill>
            <a:schemeClr val="bg1"/>
          </a:solidFill>
          <a:latin typeface="Futura CEZ Medium" pitchFamily="2" charset="-18"/>
        </a:defRPr>
      </a:lvl8pPr>
      <a:lvl9pPr marL="1828800" algn="l" defTabSz="895350" rtl="0" eaLnBrk="1" fontAlgn="base" hangingPunct="1">
        <a:spcBef>
          <a:spcPct val="0"/>
        </a:spcBef>
        <a:spcAft>
          <a:spcPct val="0"/>
        </a:spcAft>
        <a:defRPr sz="2000">
          <a:solidFill>
            <a:schemeClr val="bg1"/>
          </a:solidFill>
          <a:latin typeface="Futura CEZ Medium" pitchFamily="2" charset="-18"/>
        </a:defRPr>
      </a:lvl9pPr>
    </p:titleStyle>
    <p:bodyStyle>
      <a:lvl1pPr algn="l" defTabSz="895350" rtl="0" eaLnBrk="1" fontAlgn="base" hangingPunct="1">
        <a:lnSpc>
          <a:spcPts val="2300"/>
        </a:lnSpc>
        <a:spcBef>
          <a:spcPct val="0"/>
        </a:spcBef>
        <a:spcAft>
          <a:spcPct val="0"/>
        </a:spcAft>
        <a:buSzPct val="120000"/>
        <a:defRPr sz="1600">
          <a:solidFill>
            <a:schemeClr val="tx1"/>
          </a:solidFill>
          <a:latin typeface="Arial CE" panose="020B0604020202020204" pitchFamily="34" charset="0"/>
          <a:ea typeface="+mn-ea"/>
          <a:cs typeface="Arial CE" panose="020B0604020202020204" pitchFamily="34" charset="0"/>
        </a:defRPr>
      </a:lvl1pPr>
      <a:lvl2pPr marL="180975" indent="-179388" algn="l" defTabSz="895350" rtl="0" eaLnBrk="1" fontAlgn="base" hangingPunct="1">
        <a:lnSpc>
          <a:spcPts val="2300"/>
        </a:lnSpc>
        <a:spcBef>
          <a:spcPct val="0"/>
        </a:spcBef>
        <a:spcAft>
          <a:spcPct val="0"/>
        </a:spcAft>
        <a:buClr>
          <a:srgbClr val="F24F00"/>
        </a:buClr>
        <a:buSzPct val="120000"/>
        <a:buFont typeface="Wingdings" pitchFamily="2" charset="2"/>
        <a:buChar char="§"/>
        <a:defRPr sz="1600">
          <a:solidFill>
            <a:schemeClr val="tx1"/>
          </a:solidFill>
          <a:latin typeface="Arial CE" panose="020B0604020202020204" pitchFamily="34" charset="0"/>
          <a:cs typeface="Arial CE" panose="020B0604020202020204" pitchFamily="34" charset="0"/>
        </a:defRPr>
      </a:lvl2pPr>
      <a:lvl3pPr marL="361950" indent="-180975" algn="l" defTabSz="895350" rtl="0" eaLnBrk="1" fontAlgn="base" hangingPunct="1">
        <a:lnSpc>
          <a:spcPts val="2300"/>
        </a:lnSpc>
        <a:spcBef>
          <a:spcPct val="0"/>
        </a:spcBef>
        <a:spcAft>
          <a:spcPct val="0"/>
        </a:spcAft>
        <a:buClr>
          <a:srgbClr val="C8C8C8"/>
        </a:buClr>
        <a:buSzPct val="120000"/>
        <a:buFont typeface="Wingdings" pitchFamily="2" charset="2"/>
        <a:buChar char="§"/>
        <a:defRPr sz="1600">
          <a:solidFill>
            <a:schemeClr val="tx1"/>
          </a:solidFill>
          <a:latin typeface="Arial CE" panose="020B0604020202020204" pitchFamily="34" charset="0"/>
          <a:cs typeface="Arial CE" panose="020B0604020202020204" pitchFamily="34" charset="0"/>
        </a:defRPr>
      </a:lvl3pPr>
      <a:lvl4pPr marL="534988" indent="-180975" algn="l" defTabSz="895350" rtl="0" eaLnBrk="1" fontAlgn="base" hangingPunct="1">
        <a:lnSpc>
          <a:spcPts val="2300"/>
        </a:lnSpc>
        <a:spcBef>
          <a:spcPct val="0"/>
        </a:spcBef>
        <a:spcAft>
          <a:spcPct val="0"/>
        </a:spcAft>
        <a:buSzPct val="89000"/>
        <a:defRPr sz="1600">
          <a:solidFill>
            <a:schemeClr val="tx1"/>
          </a:solidFill>
          <a:latin typeface="Arial CE" panose="020B0604020202020204" pitchFamily="34" charset="0"/>
          <a:cs typeface="Arial CE" panose="020B0604020202020204" pitchFamily="34" charset="0"/>
        </a:defRPr>
      </a:lvl4pPr>
      <a:lvl5pPr marL="715963" indent="-180975" algn="l" defTabSz="895350" rtl="0" eaLnBrk="1" fontAlgn="base" hangingPunct="1">
        <a:lnSpc>
          <a:spcPts val="2300"/>
        </a:lnSpc>
        <a:spcBef>
          <a:spcPct val="0"/>
        </a:spcBef>
        <a:spcAft>
          <a:spcPct val="0"/>
        </a:spcAft>
        <a:buSzPct val="75000"/>
        <a:defRPr sz="1600">
          <a:solidFill>
            <a:schemeClr val="tx1"/>
          </a:solidFill>
          <a:latin typeface="Arial CE" panose="020B0604020202020204" pitchFamily="34" charset="0"/>
          <a:cs typeface="Arial CE" panose="020B0604020202020204" pitchFamily="34" charset="0"/>
        </a:defRPr>
      </a:lvl5pPr>
      <a:lvl6pPr marL="1039813" indent="-149225" algn="l" defTabSz="895350" rtl="0" eaLnBrk="1" fontAlgn="base" hangingPunct="1">
        <a:lnSpc>
          <a:spcPct val="110000"/>
        </a:lnSpc>
        <a:spcBef>
          <a:spcPct val="0"/>
        </a:spcBef>
        <a:spcAft>
          <a:spcPct val="0"/>
        </a:spcAft>
        <a:buSzPct val="75000"/>
        <a:defRPr sz="1200">
          <a:solidFill>
            <a:schemeClr val="tx1"/>
          </a:solidFill>
          <a:latin typeface="+mn-lt"/>
        </a:defRPr>
      </a:lvl6pPr>
      <a:lvl7pPr marL="1497013" indent="-149225" algn="l" defTabSz="895350" rtl="0" eaLnBrk="1" fontAlgn="base" hangingPunct="1">
        <a:lnSpc>
          <a:spcPct val="110000"/>
        </a:lnSpc>
        <a:spcBef>
          <a:spcPct val="0"/>
        </a:spcBef>
        <a:spcAft>
          <a:spcPct val="0"/>
        </a:spcAft>
        <a:buSzPct val="75000"/>
        <a:defRPr sz="1200">
          <a:solidFill>
            <a:schemeClr val="tx1"/>
          </a:solidFill>
          <a:latin typeface="+mn-lt"/>
        </a:defRPr>
      </a:lvl7pPr>
      <a:lvl8pPr marL="1954213" indent="-149225" algn="l" defTabSz="895350" rtl="0" eaLnBrk="1" fontAlgn="base" hangingPunct="1">
        <a:lnSpc>
          <a:spcPct val="110000"/>
        </a:lnSpc>
        <a:spcBef>
          <a:spcPct val="0"/>
        </a:spcBef>
        <a:spcAft>
          <a:spcPct val="0"/>
        </a:spcAft>
        <a:buSzPct val="75000"/>
        <a:defRPr sz="1200">
          <a:solidFill>
            <a:schemeClr val="tx1"/>
          </a:solidFill>
          <a:latin typeface="+mn-lt"/>
        </a:defRPr>
      </a:lvl8pPr>
      <a:lvl9pPr marL="2411413" indent="-149225" algn="l" defTabSz="895350" rtl="0" eaLnBrk="1" fontAlgn="base" hangingPunct="1">
        <a:lnSpc>
          <a:spcPct val="110000"/>
        </a:lnSpc>
        <a:spcBef>
          <a:spcPct val="0"/>
        </a:spcBef>
        <a:spcAft>
          <a:spcPct val="0"/>
        </a:spcAft>
        <a:buSzPct val="75000"/>
        <a:defRPr sz="1200">
          <a:solidFill>
            <a:schemeClr val="tx1"/>
          </a:solidFill>
          <a:latin typeface="+mn-lt"/>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527" userDrawn="1">
          <p15:clr>
            <a:srgbClr val="F26B43"/>
          </p15:clr>
        </p15:guide>
        <p15:guide id="2" pos="2880" userDrawn="1">
          <p15:clr>
            <a:srgbClr val="F26B43"/>
          </p15:clr>
        </p15:guide>
        <p15:guide id="3" orient="horz" pos="777" userDrawn="1">
          <p15:clr>
            <a:srgbClr val="F26B43"/>
          </p15:clr>
        </p15:guide>
        <p15:guide id="4" orient="horz" pos="30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501950" y="2120592"/>
            <a:ext cx="8138813" cy="1923604"/>
          </a:xfrm>
        </p:spPr>
        <p:txBody>
          <a:bodyPr/>
          <a:lstStyle/>
          <a:p>
            <a:r>
              <a:rPr lang="cs-CZ" sz="4000" dirty="0"/>
              <a:t>Investiční a provozní </a:t>
            </a:r>
            <a:br>
              <a:rPr lang="cs-CZ" sz="4000" dirty="0"/>
            </a:br>
            <a:r>
              <a:rPr lang="cs-CZ" sz="4000" dirty="0"/>
              <a:t>činnost v oblasti </a:t>
            </a:r>
            <a:br>
              <a:rPr lang="cs-CZ" sz="4000" dirty="0"/>
            </a:br>
            <a:r>
              <a:rPr lang="cs-CZ" sz="4000" dirty="0"/>
              <a:t>Šluknovského výběžku</a:t>
            </a:r>
          </a:p>
        </p:txBody>
      </p:sp>
      <p:sp>
        <p:nvSpPr>
          <p:cNvPr id="3" name="Zástupný symbol pro text 2"/>
          <p:cNvSpPr>
            <a:spLocks noGrp="1"/>
          </p:cNvSpPr>
          <p:nvPr>
            <p:ph type="body" sz="quarter" idx="10"/>
          </p:nvPr>
        </p:nvSpPr>
        <p:spPr>
          <a:xfrm>
            <a:off x="6724368" y="5455097"/>
            <a:ext cx="1846262" cy="241300"/>
          </a:xfrm>
        </p:spPr>
        <p:txBody>
          <a:bodyPr/>
          <a:lstStyle/>
          <a:p>
            <a:r>
              <a:rPr lang="cs-CZ" dirty="0"/>
              <a:t>2018</a:t>
            </a:r>
          </a:p>
        </p:txBody>
      </p:sp>
    </p:spTree>
    <p:extLst>
      <p:ext uri="{BB962C8B-B14F-4D97-AF65-F5344CB8AC3E}">
        <p14:creationId xmlns:p14="http://schemas.microsoft.com/office/powerpoint/2010/main" val="14532884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O NÁS</a:t>
            </a:r>
            <a:br>
              <a:rPr lang="cs-CZ" dirty="0"/>
            </a:br>
            <a:r>
              <a:rPr lang="cs-CZ" dirty="0">
                <a:solidFill>
                  <a:schemeClr val="bg2"/>
                </a:solidFill>
              </a:rPr>
              <a:t>jsme ČEZ Distribuce</a:t>
            </a:r>
          </a:p>
        </p:txBody>
      </p:sp>
      <p:sp>
        <p:nvSpPr>
          <p:cNvPr id="3" name="Zástupný symbol pro obsah 2"/>
          <p:cNvSpPr>
            <a:spLocks noGrp="1"/>
          </p:cNvSpPr>
          <p:nvPr>
            <p:ph idx="1"/>
          </p:nvPr>
        </p:nvSpPr>
        <p:spPr>
          <a:xfrm>
            <a:off x="515090" y="1520042"/>
            <a:ext cx="4211435" cy="4456388"/>
          </a:xfrm>
        </p:spPr>
        <p:txBody>
          <a:bodyPr/>
          <a:lstStyle/>
          <a:p>
            <a:r>
              <a:rPr lang="cs-CZ" dirty="0">
                <a:latin typeface="+mn-lt"/>
              </a:rPr>
              <a:t>ČEZ Distribuce, a. s., je držitelem licence na distribuci elektřiny a  je </a:t>
            </a:r>
            <a:r>
              <a:rPr lang="cs-CZ" b="1" dirty="0">
                <a:latin typeface="+mn-lt"/>
              </a:rPr>
              <a:t>provozovatelem distribuční soustavy. </a:t>
            </a:r>
          </a:p>
          <a:p>
            <a:endParaRPr lang="cs-CZ" dirty="0">
              <a:latin typeface="+mn-lt"/>
            </a:endParaRPr>
          </a:p>
          <a:p>
            <a:r>
              <a:rPr lang="cs-CZ" dirty="0">
                <a:latin typeface="+mn-lt"/>
              </a:rPr>
              <a:t>Hlavním posláním je </a:t>
            </a:r>
            <a:r>
              <a:rPr lang="cs-CZ" b="1" dirty="0">
                <a:latin typeface="+mn-lt"/>
              </a:rPr>
              <a:t>zásobování elektrickou energií </a:t>
            </a:r>
            <a:r>
              <a:rPr lang="cs-CZ" dirty="0">
                <a:latin typeface="+mn-lt"/>
              </a:rPr>
              <a:t>na většině území České republiky.</a:t>
            </a:r>
            <a:r>
              <a:rPr lang="cs-CZ" b="1" dirty="0">
                <a:latin typeface="+mn-lt"/>
              </a:rPr>
              <a:t> </a:t>
            </a:r>
            <a:r>
              <a:rPr lang="cs-CZ" dirty="0">
                <a:latin typeface="+mn-lt"/>
              </a:rPr>
              <a:t>Stále pracujeme na</a:t>
            </a:r>
            <a:r>
              <a:rPr lang="cs-CZ" b="1" dirty="0">
                <a:latin typeface="+mn-lt"/>
              </a:rPr>
              <a:t> zvyšování kvality a spolehlivosti dodávky </a:t>
            </a:r>
            <a:r>
              <a:rPr lang="cs-CZ" dirty="0">
                <a:latin typeface="+mn-lt"/>
              </a:rPr>
              <a:t>všem odběratelům</a:t>
            </a:r>
            <a:r>
              <a:rPr lang="cs-CZ" dirty="0"/>
              <a:t>.</a:t>
            </a:r>
            <a:endParaRPr lang="cs-CZ" b="1" dirty="0"/>
          </a:p>
        </p:txBody>
      </p:sp>
      <p:sp>
        <p:nvSpPr>
          <p:cNvPr id="4" name="Zástupný symbol pro číslo snímku 3"/>
          <p:cNvSpPr>
            <a:spLocks noGrp="1"/>
          </p:cNvSpPr>
          <p:nvPr>
            <p:ph type="sldNum" sz="quarter" idx="10"/>
          </p:nvPr>
        </p:nvSpPr>
        <p:spPr/>
        <p:txBody>
          <a:bodyPr/>
          <a:lstStyle/>
          <a:p>
            <a:fld id="{569EC6D3-E5AC-407E-ABD5-BD9CA53279C2}" type="slidenum">
              <a:rPr lang="cs-CZ" smtClean="0">
                <a:solidFill>
                  <a:srgbClr val="F24F00"/>
                </a:solidFill>
              </a:rPr>
              <a:pPr/>
              <a:t>1</a:t>
            </a:fld>
            <a:endParaRPr lang="cs-CZ" dirty="0">
              <a:solidFill>
                <a:srgbClr val="F24F00"/>
              </a:solidFill>
            </a:endParaRPr>
          </a:p>
        </p:txBody>
      </p:sp>
      <p:pic>
        <p:nvPicPr>
          <p:cNvPr id="5" name="Picture 3"/>
          <p:cNvPicPr>
            <a:picLocks noChangeAspect="1" noChangeArrowheads="1"/>
          </p:cNvPicPr>
          <p:nvPr/>
        </p:nvPicPr>
        <p:blipFill rotWithShape="1">
          <a:blip r:embed="rId2">
            <a:extLst>
              <a:ext uri="{28A0092B-C50C-407E-A947-70E740481C1C}">
                <a14:useLocalDpi xmlns:a14="http://schemas.microsoft.com/office/drawing/2010/main" val="0"/>
              </a:ext>
            </a:extLst>
          </a:blip>
          <a:srcRect b="13704"/>
          <a:stretch/>
        </p:blipFill>
        <p:spPr bwMode="auto">
          <a:xfrm>
            <a:off x="971600" y="4005064"/>
            <a:ext cx="4934267" cy="211648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nvGrpSpPr>
          <p:cNvPr id="7" name="Skupina 6"/>
          <p:cNvGrpSpPr/>
          <p:nvPr/>
        </p:nvGrpSpPr>
        <p:grpSpPr>
          <a:xfrm>
            <a:off x="5522026" y="1520042"/>
            <a:ext cx="3118737" cy="4578518"/>
            <a:chOff x="5522026" y="1520042"/>
            <a:chExt cx="3118737" cy="4578518"/>
          </a:xfrm>
        </p:grpSpPr>
        <p:sp>
          <p:nvSpPr>
            <p:cNvPr id="8" name="Obdélník 7"/>
            <p:cNvSpPr/>
            <p:nvPr/>
          </p:nvSpPr>
          <p:spPr bwMode="auto">
            <a:xfrm>
              <a:off x="5522026" y="1520042"/>
              <a:ext cx="3118737" cy="4578518"/>
            </a:xfrm>
            <a:prstGeom prst="rect">
              <a:avLst/>
            </a:prstGeom>
            <a:ln>
              <a:headEnd/>
              <a:tailEnd/>
            </a:ln>
          </p:spPr>
          <p:style>
            <a:lnRef idx="1">
              <a:schemeClr val="accent3"/>
            </a:lnRef>
            <a:fillRef idx="3">
              <a:schemeClr val="accent3"/>
            </a:fillRef>
            <a:effectRef idx="2">
              <a:schemeClr val="accent3"/>
            </a:effectRef>
            <a:fontRef idx="minor">
              <a:schemeClr val="lt1"/>
            </a:fontRef>
          </p:style>
          <p:txBody>
            <a:bodyPr vert="horz" wrap="square" lIns="91440" tIns="45720" rIns="91440" bIns="45720" numCol="1" rtlCol="0" anchor="t" anchorCtr="0" compatLnSpc="1">
              <a:prstTxWarp prst="textNoShape">
                <a:avLst/>
              </a:prstTxWarp>
            </a:bodyPr>
            <a:lstStyle/>
            <a:p>
              <a:pPr>
                <a:buClr>
                  <a:srgbClr val="F24F00"/>
                </a:buClr>
              </a:pPr>
              <a:endParaRPr lang="cs-CZ" dirty="0">
                <a:solidFill>
                  <a:srgbClr val="FFFFFF"/>
                </a:solidFill>
              </a:endParaRPr>
            </a:p>
          </p:txBody>
        </p:sp>
        <p:sp>
          <p:nvSpPr>
            <p:cNvPr id="9" name="TextovéPole 8"/>
            <p:cNvSpPr txBox="1"/>
            <p:nvPr/>
          </p:nvSpPr>
          <p:spPr>
            <a:xfrm>
              <a:off x="5817233" y="2317572"/>
              <a:ext cx="2680626" cy="3754874"/>
            </a:xfrm>
            <a:prstGeom prst="rect">
              <a:avLst/>
            </a:prstGeom>
            <a:noFill/>
          </p:spPr>
          <p:txBody>
            <a:bodyPr wrap="square" rtlCol="0">
              <a:spAutoFit/>
            </a:bodyPr>
            <a:lstStyle/>
            <a:p>
              <a:pPr marL="285750" indent="-285750" algn="l">
                <a:buClr>
                  <a:srgbClr val="F24F00"/>
                </a:buClr>
                <a:buSzPct val="120000"/>
                <a:buFont typeface="Wingdings" pitchFamily="2" charset="2"/>
                <a:buChar char="§"/>
              </a:pPr>
              <a:r>
                <a:rPr lang="cs-CZ" sz="1400" i="0" dirty="0">
                  <a:solidFill>
                    <a:srgbClr val="000000"/>
                  </a:solidFill>
                </a:rPr>
                <a:t>elektřinou zásobujeme </a:t>
              </a:r>
              <a:br>
                <a:rPr lang="cs-CZ" sz="1400" i="0" dirty="0">
                  <a:solidFill>
                    <a:srgbClr val="000000"/>
                  </a:solidFill>
                </a:rPr>
              </a:br>
              <a:r>
                <a:rPr lang="cs-CZ" sz="1400" b="1" i="0" dirty="0">
                  <a:solidFill>
                    <a:srgbClr val="000000"/>
                  </a:solidFill>
                </a:rPr>
                <a:t>6 500 000 obyvatel </a:t>
              </a:r>
              <a:r>
                <a:rPr lang="cs-CZ" sz="1400" i="0" dirty="0">
                  <a:solidFill>
                    <a:srgbClr val="000000"/>
                  </a:solidFill>
                </a:rPr>
                <a:t>ČR</a:t>
              </a:r>
            </a:p>
            <a:p>
              <a:pPr algn="l">
                <a:buClr>
                  <a:srgbClr val="F24F00"/>
                </a:buClr>
                <a:buSzPct val="120000"/>
              </a:pPr>
              <a:endParaRPr lang="cs-CZ" sz="1400" i="0" dirty="0">
                <a:solidFill>
                  <a:srgbClr val="000000"/>
                </a:solidFill>
              </a:endParaRPr>
            </a:p>
            <a:p>
              <a:pPr marL="285750" indent="-285750" algn="l">
                <a:buClr>
                  <a:srgbClr val="F24F00"/>
                </a:buClr>
                <a:buSzPct val="120000"/>
                <a:buFont typeface="Wingdings" pitchFamily="2" charset="2"/>
                <a:buChar char="§"/>
              </a:pPr>
              <a:r>
                <a:rPr lang="cs-CZ" sz="1400" i="0" dirty="0">
                  <a:solidFill>
                    <a:srgbClr val="000000"/>
                  </a:solidFill>
                </a:rPr>
                <a:t>obsluhujeme více než </a:t>
              </a:r>
              <a:br>
                <a:rPr lang="cs-CZ" sz="1400" i="0" dirty="0">
                  <a:solidFill>
                    <a:srgbClr val="000000"/>
                  </a:solidFill>
                </a:rPr>
              </a:br>
              <a:r>
                <a:rPr lang="cs-CZ" sz="1400" b="1" i="0" dirty="0">
                  <a:solidFill>
                    <a:srgbClr val="000000"/>
                  </a:solidFill>
                </a:rPr>
                <a:t>3 600 000 odběrných míst</a:t>
              </a:r>
              <a:r>
                <a:rPr lang="cs-CZ" sz="1400" i="0" dirty="0">
                  <a:solidFill>
                    <a:srgbClr val="000000"/>
                  </a:solidFill>
                </a:rPr>
                <a:t> v 11 krajích</a:t>
              </a:r>
            </a:p>
            <a:p>
              <a:pPr algn="l">
                <a:buClr>
                  <a:srgbClr val="F24F00"/>
                </a:buClr>
                <a:buSzPct val="120000"/>
              </a:pPr>
              <a:endParaRPr lang="cs-CZ" sz="1400" i="0" dirty="0">
                <a:solidFill>
                  <a:srgbClr val="000000"/>
                </a:solidFill>
              </a:endParaRPr>
            </a:p>
            <a:p>
              <a:pPr marL="285750" indent="-285750" algn="l">
                <a:buClr>
                  <a:srgbClr val="F24F00"/>
                </a:buClr>
                <a:buSzPct val="120000"/>
                <a:buFont typeface="Wingdings" pitchFamily="2" charset="2"/>
                <a:buChar char="§"/>
              </a:pPr>
              <a:r>
                <a:rPr lang="cs-CZ" sz="1400" i="0" dirty="0">
                  <a:solidFill>
                    <a:srgbClr val="000000"/>
                  </a:solidFill>
                </a:rPr>
                <a:t>naše distribuční vedení by </a:t>
              </a:r>
              <a:r>
                <a:rPr lang="cs-CZ" sz="1400" b="1" i="0" dirty="0">
                  <a:solidFill>
                    <a:srgbClr val="000000"/>
                  </a:solidFill>
                </a:rPr>
                <a:t>4× ovinulo Zemi</a:t>
              </a:r>
            </a:p>
            <a:p>
              <a:pPr algn="l">
                <a:buClr>
                  <a:srgbClr val="F24F00"/>
                </a:buClr>
                <a:buSzPct val="120000"/>
              </a:pPr>
              <a:endParaRPr lang="cs-CZ" sz="1400" b="1" i="0" dirty="0">
                <a:solidFill>
                  <a:srgbClr val="000000"/>
                </a:solidFill>
              </a:endParaRPr>
            </a:p>
            <a:p>
              <a:pPr marL="285750" indent="-285750" algn="l">
                <a:buClr>
                  <a:srgbClr val="F24F00"/>
                </a:buClr>
                <a:buSzPct val="120000"/>
                <a:buFont typeface="Wingdings" pitchFamily="2" charset="2"/>
                <a:buChar char="§"/>
              </a:pPr>
              <a:r>
                <a:rPr lang="cs-CZ" sz="1400" i="0" dirty="0">
                  <a:solidFill>
                    <a:srgbClr val="000000"/>
                  </a:solidFill>
                </a:rPr>
                <a:t>obsluhujeme území </a:t>
              </a:r>
              <a:br>
                <a:rPr lang="cs-CZ" sz="1400" i="0" dirty="0">
                  <a:solidFill>
                    <a:srgbClr val="000000"/>
                  </a:solidFill>
                </a:rPr>
              </a:br>
              <a:r>
                <a:rPr lang="cs-CZ" sz="1400" i="0" dirty="0">
                  <a:solidFill>
                    <a:srgbClr val="000000"/>
                  </a:solidFill>
                </a:rPr>
                <a:t>o velikosti </a:t>
              </a:r>
              <a:r>
                <a:rPr lang="cs-CZ" sz="1400" b="1" i="0" dirty="0">
                  <a:solidFill>
                    <a:srgbClr val="000000"/>
                  </a:solidFill>
                </a:rPr>
                <a:t>100× větší než je rozloha hlavního města Prahy</a:t>
              </a:r>
            </a:p>
          </p:txBody>
        </p:sp>
        <p:grpSp>
          <p:nvGrpSpPr>
            <p:cNvPr id="10" name="Group 4"/>
            <p:cNvGrpSpPr>
              <a:grpSpLocks noChangeAspect="1"/>
            </p:cNvGrpSpPr>
            <p:nvPr/>
          </p:nvGrpSpPr>
          <p:grpSpPr bwMode="auto">
            <a:xfrm>
              <a:off x="5817232" y="1759525"/>
              <a:ext cx="2528324" cy="390872"/>
              <a:chOff x="331" y="280"/>
              <a:chExt cx="2458" cy="380"/>
            </a:xfrm>
          </p:grpSpPr>
          <p:sp>
            <p:nvSpPr>
              <p:cNvPr id="11" name="AutoShape 3"/>
              <p:cNvSpPr>
                <a:spLocks noChangeAspect="1" noChangeArrowheads="1" noTextEdit="1"/>
              </p:cNvSpPr>
              <p:nvPr userDrawn="1"/>
            </p:nvSpPr>
            <p:spPr bwMode="auto">
              <a:xfrm>
                <a:off x="331" y="280"/>
                <a:ext cx="2458" cy="3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Clr>
                    <a:srgbClr val="F24F00"/>
                  </a:buClr>
                </a:pPr>
                <a:endParaRPr lang="cs-CZ" dirty="0">
                  <a:solidFill>
                    <a:srgbClr val="000000"/>
                  </a:solidFill>
                </a:endParaRPr>
              </a:p>
            </p:txBody>
          </p:sp>
          <p:sp>
            <p:nvSpPr>
              <p:cNvPr id="12" name="Freeform 5"/>
              <p:cNvSpPr>
                <a:spLocks/>
              </p:cNvSpPr>
              <p:nvPr userDrawn="1"/>
            </p:nvSpPr>
            <p:spPr bwMode="auto">
              <a:xfrm>
                <a:off x="332" y="280"/>
                <a:ext cx="377" cy="379"/>
              </a:xfrm>
              <a:custGeom>
                <a:avLst/>
                <a:gdLst>
                  <a:gd name="T0" fmla="*/ 0 w 377"/>
                  <a:gd name="T1" fmla="*/ 0 h 379"/>
                  <a:gd name="T2" fmla="*/ 0 w 377"/>
                  <a:gd name="T3" fmla="*/ 379 h 379"/>
                  <a:gd name="T4" fmla="*/ 377 w 377"/>
                  <a:gd name="T5" fmla="*/ 379 h 379"/>
                  <a:gd name="T6" fmla="*/ 377 w 377"/>
                  <a:gd name="T7" fmla="*/ 0 h 379"/>
                  <a:gd name="T8" fmla="*/ 0 w 377"/>
                  <a:gd name="T9" fmla="*/ 0 h 379"/>
                  <a:gd name="T10" fmla="*/ 0 w 377"/>
                  <a:gd name="T11" fmla="*/ 0 h 379"/>
                </a:gdLst>
                <a:ahLst/>
                <a:cxnLst>
                  <a:cxn ang="0">
                    <a:pos x="T0" y="T1"/>
                  </a:cxn>
                  <a:cxn ang="0">
                    <a:pos x="T2" y="T3"/>
                  </a:cxn>
                  <a:cxn ang="0">
                    <a:pos x="T4" y="T5"/>
                  </a:cxn>
                  <a:cxn ang="0">
                    <a:pos x="T6" y="T7"/>
                  </a:cxn>
                  <a:cxn ang="0">
                    <a:pos x="T8" y="T9"/>
                  </a:cxn>
                  <a:cxn ang="0">
                    <a:pos x="T10" y="T11"/>
                  </a:cxn>
                </a:cxnLst>
                <a:rect l="0" t="0" r="r" b="b"/>
                <a:pathLst>
                  <a:path w="377" h="379">
                    <a:moveTo>
                      <a:pt x="0" y="0"/>
                    </a:moveTo>
                    <a:lnTo>
                      <a:pt x="0" y="379"/>
                    </a:lnTo>
                    <a:lnTo>
                      <a:pt x="377" y="379"/>
                    </a:lnTo>
                    <a:lnTo>
                      <a:pt x="377" y="0"/>
                    </a:lnTo>
                    <a:lnTo>
                      <a:pt x="0" y="0"/>
                    </a:lnTo>
                    <a:lnTo>
                      <a:pt x="0" y="0"/>
                    </a:lnTo>
                    <a:close/>
                  </a:path>
                </a:pathLst>
              </a:custGeom>
              <a:solidFill>
                <a:srgbClr val="676C6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buClr>
                    <a:srgbClr val="F24F00"/>
                  </a:buClr>
                </a:pPr>
                <a:endParaRPr lang="cs-CZ" dirty="0">
                  <a:solidFill>
                    <a:srgbClr val="000000"/>
                  </a:solidFill>
                </a:endParaRPr>
              </a:p>
            </p:txBody>
          </p:sp>
          <p:sp>
            <p:nvSpPr>
              <p:cNvPr id="13" name="Freeform 6"/>
              <p:cNvSpPr>
                <a:spLocks/>
              </p:cNvSpPr>
              <p:nvPr userDrawn="1"/>
            </p:nvSpPr>
            <p:spPr bwMode="auto">
              <a:xfrm>
                <a:off x="404" y="352"/>
                <a:ext cx="235" cy="235"/>
              </a:xfrm>
              <a:custGeom>
                <a:avLst/>
                <a:gdLst>
                  <a:gd name="T0" fmla="*/ 0 w 235"/>
                  <a:gd name="T1" fmla="*/ 235 h 235"/>
                  <a:gd name="T2" fmla="*/ 235 w 235"/>
                  <a:gd name="T3" fmla="*/ 235 h 235"/>
                  <a:gd name="T4" fmla="*/ 235 w 235"/>
                  <a:gd name="T5" fmla="*/ 188 h 235"/>
                  <a:gd name="T6" fmla="*/ 47 w 235"/>
                  <a:gd name="T7" fmla="*/ 188 h 235"/>
                  <a:gd name="T8" fmla="*/ 47 w 235"/>
                  <a:gd name="T9" fmla="*/ 47 h 235"/>
                  <a:gd name="T10" fmla="*/ 235 w 235"/>
                  <a:gd name="T11" fmla="*/ 47 h 235"/>
                  <a:gd name="T12" fmla="*/ 235 w 235"/>
                  <a:gd name="T13" fmla="*/ 0 h 235"/>
                  <a:gd name="T14" fmla="*/ 0 w 235"/>
                  <a:gd name="T15" fmla="*/ 0 h 235"/>
                  <a:gd name="T16" fmla="*/ 0 w 235"/>
                  <a:gd name="T17" fmla="*/ 235 h 235"/>
                  <a:gd name="T18" fmla="*/ 0 w 235"/>
                  <a:gd name="T19" fmla="*/ 235 h 2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5" h="235">
                    <a:moveTo>
                      <a:pt x="0" y="235"/>
                    </a:moveTo>
                    <a:lnTo>
                      <a:pt x="235" y="235"/>
                    </a:lnTo>
                    <a:lnTo>
                      <a:pt x="235" y="188"/>
                    </a:lnTo>
                    <a:lnTo>
                      <a:pt x="47" y="188"/>
                    </a:lnTo>
                    <a:lnTo>
                      <a:pt x="47" y="47"/>
                    </a:lnTo>
                    <a:lnTo>
                      <a:pt x="235" y="47"/>
                    </a:lnTo>
                    <a:lnTo>
                      <a:pt x="235" y="0"/>
                    </a:lnTo>
                    <a:lnTo>
                      <a:pt x="0" y="0"/>
                    </a:lnTo>
                    <a:lnTo>
                      <a:pt x="0" y="235"/>
                    </a:lnTo>
                    <a:lnTo>
                      <a:pt x="0" y="23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buClr>
                    <a:srgbClr val="F24F00"/>
                  </a:buClr>
                </a:pPr>
                <a:endParaRPr lang="cs-CZ" dirty="0">
                  <a:solidFill>
                    <a:srgbClr val="000000"/>
                  </a:solidFill>
                </a:endParaRPr>
              </a:p>
            </p:txBody>
          </p:sp>
          <p:sp>
            <p:nvSpPr>
              <p:cNvPr id="14" name="Freeform 7"/>
              <p:cNvSpPr>
                <a:spLocks/>
              </p:cNvSpPr>
              <p:nvPr userDrawn="1"/>
            </p:nvSpPr>
            <p:spPr bwMode="auto">
              <a:xfrm>
                <a:off x="498" y="446"/>
                <a:ext cx="138" cy="46"/>
              </a:xfrm>
              <a:custGeom>
                <a:avLst/>
                <a:gdLst>
                  <a:gd name="T0" fmla="*/ 0 w 138"/>
                  <a:gd name="T1" fmla="*/ 0 h 46"/>
                  <a:gd name="T2" fmla="*/ 0 w 138"/>
                  <a:gd name="T3" fmla="*/ 46 h 46"/>
                  <a:gd name="T4" fmla="*/ 138 w 138"/>
                  <a:gd name="T5" fmla="*/ 46 h 46"/>
                  <a:gd name="T6" fmla="*/ 138 w 138"/>
                  <a:gd name="T7" fmla="*/ 0 h 46"/>
                  <a:gd name="T8" fmla="*/ 0 w 138"/>
                  <a:gd name="T9" fmla="*/ 0 h 46"/>
                  <a:gd name="T10" fmla="*/ 0 w 138"/>
                  <a:gd name="T11" fmla="*/ 0 h 46"/>
                </a:gdLst>
                <a:ahLst/>
                <a:cxnLst>
                  <a:cxn ang="0">
                    <a:pos x="T0" y="T1"/>
                  </a:cxn>
                  <a:cxn ang="0">
                    <a:pos x="T2" y="T3"/>
                  </a:cxn>
                  <a:cxn ang="0">
                    <a:pos x="T4" y="T5"/>
                  </a:cxn>
                  <a:cxn ang="0">
                    <a:pos x="T6" y="T7"/>
                  </a:cxn>
                  <a:cxn ang="0">
                    <a:pos x="T8" y="T9"/>
                  </a:cxn>
                  <a:cxn ang="0">
                    <a:pos x="T10" y="T11"/>
                  </a:cxn>
                </a:cxnLst>
                <a:rect l="0" t="0" r="r" b="b"/>
                <a:pathLst>
                  <a:path w="138" h="46">
                    <a:moveTo>
                      <a:pt x="0" y="0"/>
                    </a:moveTo>
                    <a:lnTo>
                      <a:pt x="0" y="46"/>
                    </a:lnTo>
                    <a:lnTo>
                      <a:pt x="138" y="46"/>
                    </a:lnTo>
                    <a:lnTo>
                      <a:pt x="138" y="0"/>
                    </a:lnTo>
                    <a:lnTo>
                      <a:pt x="0"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buClr>
                    <a:srgbClr val="F24F00"/>
                  </a:buClr>
                </a:pPr>
                <a:endParaRPr lang="cs-CZ" dirty="0">
                  <a:solidFill>
                    <a:srgbClr val="000000"/>
                  </a:solidFill>
                </a:endParaRPr>
              </a:p>
            </p:txBody>
          </p:sp>
          <p:sp>
            <p:nvSpPr>
              <p:cNvPr id="15" name="Freeform 8"/>
              <p:cNvSpPr>
                <a:spLocks noEditPoints="1"/>
              </p:cNvSpPr>
              <p:nvPr userDrawn="1"/>
            </p:nvSpPr>
            <p:spPr bwMode="auto">
              <a:xfrm>
                <a:off x="909" y="348"/>
                <a:ext cx="1880" cy="245"/>
              </a:xfrm>
              <a:custGeom>
                <a:avLst/>
                <a:gdLst>
                  <a:gd name="T0" fmla="*/ 135 w 1473"/>
                  <a:gd name="T1" fmla="*/ 147 h 192"/>
                  <a:gd name="T2" fmla="*/ 119 w 1473"/>
                  <a:gd name="T3" fmla="*/ 25 h 192"/>
                  <a:gd name="T4" fmla="*/ 0 w 1473"/>
                  <a:gd name="T5" fmla="*/ 187 h 192"/>
                  <a:gd name="T6" fmla="*/ 45 w 1473"/>
                  <a:gd name="T7" fmla="*/ 35 h 192"/>
                  <a:gd name="T8" fmla="*/ 115 w 1473"/>
                  <a:gd name="T9" fmla="*/ 95 h 192"/>
                  <a:gd name="T10" fmla="*/ 45 w 1473"/>
                  <a:gd name="T11" fmla="*/ 156 h 192"/>
                  <a:gd name="T12" fmla="*/ 193 w 1473"/>
                  <a:gd name="T13" fmla="*/ 4 h 192"/>
                  <a:gd name="T14" fmla="*/ 228 w 1473"/>
                  <a:gd name="T15" fmla="*/ 4 h 192"/>
                  <a:gd name="T16" fmla="*/ 303 w 1473"/>
                  <a:gd name="T17" fmla="*/ 10 h 192"/>
                  <a:gd name="T18" fmla="*/ 324 w 1473"/>
                  <a:gd name="T19" fmla="*/ 104 h 192"/>
                  <a:gd name="T20" fmla="*/ 353 w 1473"/>
                  <a:gd name="T21" fmla="*/ 150 h 192"/>
                  <a:gd name="T22" fmla="*/ 293 w 1473"/>
                  <a:gd name="T23" fmla="*/ 135 h 192"/>
                  <a:gd name="T24" fmla="*/ 376 w 1473"/>
                  <a:gd name="T25" fmla="*/ 178 h 192"/>
                  <a:gd name="T26" fmla="*/ 343 w 1473"/>
                  <a:gd name="T27" fmla="*/ 74 h 192"/>
                  <a:gd name="T28" fmla="*/ 322 w 1473"/>
                  <a:gd name="T29" fmla="*/ 38 h 192"/>
                  <a:gd name="T30" fmla="*/ 390 w 1473"/>
                  <a:gd name="T31" fmla="*/ 21 h 192"/>
                  <a:gd name="T32" fmla="*/ 501 w 1473"/>
                  <a:gd name="T33" fmla="*/ 35 h 192"/>
                  <a:gd name="T34" fmla="*/ 425 w 1473"/>
                  <a:gd name="T35" fmla="*/ 4 h 192"/>
                  <a:gd name="T36" fmla="*/ 466 w 1473"/>
                  <a:gd name="T37" fmla="*/ 187 h 192"/>
                  <a:gd name="T38" fmla="*/ 691 w 1473"/>
                  <a:gd name="T39" fmla="*/ 86 h 192"/>
                  <a:gd name="T40" fmla="*/ 679 w 1473"/>
                  <a:gd name="T41" fmla="*/ 17 h 192"/>
                  <a:gd name="T42" fmla="*/ 579 w 1473"/>
                  <a:gd name="T43" fmla="*/ 187 h 192"/>
                  <a:gd name="T44" fmla="*/ 620 w 1473"/>
                  <a:gd name="T45" fmla="*/ 113 h 192"/>
                  <a:gd name="T46" fmla="*/ 656 w 1473"/>
                  <a:gd name="T47" fmla="*/ 110 h 192"/>
                  <a:gd name="T48" fmla="*/ 615 w 1473"/>
                  <a:gd name="T49" fmla="*/ 33 h 192"/>
                  <a:gd name="T50" fmla="*/ 661 w 1473"/>
                  <a:gd name="T51" fmla="*/ 60 h 192"/>
                  <a:gd name="T52" fmla="*/ 626 w 1473"/>
                  <a:gd name="T53" fmla="*/ 88 h 192"/>
                  <a:gd name="T54" fmla="*/ 749 w 1473"/>
                  <a:gd name="T55" fmla="*/ 4 h 192"/>
                  <a:gd name="T56" fmla="*/ 784 w 1473"/>
                  <a:gd name="T57" fmla="*/ 4 h 192"/>
                  <a:gd name="T58" fmla="*/ 945 w 1473"/>
                  <a:gd name="T59" fmla="*/ 173 h 192"/>
                  <a:gd name="T60" fmla="*/ 924 w 1473"/>
                  <a:gd name="T61" fmla="*/ 89 h 192"/>
                  <a:gd name="T62" fmla="*/ 941 w 1473"/>
                  <a:gd name="T63" fmla="*/ 34 h 192"/>
                  <a:gd name="T64" fmla="*/ 838 w 1473"/>
                  <a:gd name="T65" fmla="*/ 4 h 192"/>
                  <a:gd name="T66" fmla="*/ 873 w 1473"/>
                  <a:gd name="T67" fmla="*/ 33 h 192"/>
                  <a:gd name="T68" fmla="*/ 911 w 1473"/>
                  <a:gd name="T69" fmla="*/ 56 h 192"/>
                  <a:gd name="T70" fmla="*/ 873 w 1473"/>
                  <a:gd name="T71" fmla="*/ 80 h 192"/>
                  <a:gd name="T72" fmla="*/ 887 w 1473"/>
                  <a:gd name="T73" fmla="*/ 107 h 192"/>
                  <a:gd name="T74" fmla="*/ 924 w 1473"/>
                  <a:gd name="T75" fmla="*/ 133 h 192"/>
                  <a:gd name="T76" fmla="*/ 873 w 1473"/>
                  <a:gd name="T77" fmla="*/ 158 h 192"/>
                  <a:gd name="T78" fmla="*/ 997 w 1473"/>
                  <a:gd name="T79" fmla="*/ 116 h 192"/>
                  <a:gd name="T80" fmla="*/ 1071 w 1473"/>
                  <a:gd name="T81" fmla="*/ 191 h 192"/>
                  <a:gd name="T82" fmla="*/ 1145 w 1473"/>
                  <a:gd name="T83" fmla="*/ 116 h 192"/>
                  <a:gd name="T84" fmla="*/ 1109 w 1473"/>
                  <a:gd name="T85" fmla="*/ 109 h 192"/>
                  <a:gd name="T86" fmla="*/ 1071 w 1473"/>
                  <a:gd name="T87" fmla="*/ 159 h 192"/>
                  <a:gd name="T88" fmla="*/ 1033 w 1473"/>
                  <a:gd name="T89" fmla="*/ 109 h 192"/>
                  <a:gd name="T90" fmla="*/ 1280 w 1473"/>
                  <a:gd name="T91" fmla="*/ 0 h 192"/>
                  <a:gd name="T92" fmla="*/ 1183 w 1473"/>
                  <a:gd name="T93" fmla="*/ 97 h 192"/>
                  <a:gd name="T94" fmla="*/ 1280 w 1473"/>
                  <a:gd name="T95" fmla="*/ 191 h 192"/>
                  <a:gd name="T96" fmla="*/ 1313 w 1473"/>
                  <a:gd name="T97" fmla="*/ 149 h 192"/>
                  <a:gd name="T98" fmla="*/ 1220 w 1473"/>
                  <a:gd name="T99" fmla="*/ 96 h 192"/>
                  <a:gd name="T100" fmla="*/ 1280 w 1473"/>
                  <a:gd name="T101" fmla="*/ 32 h 192"/>
                  <a:gd name="T102" fmla="*/ 1325 w 1473"/>
                  <a:gd name="T103" fmla="*/ 11 h 192"/>
                  <a:gd name="T104" fmla="*/ 1473 w 1473"/>
                  <a:gd name="T105" fmla="*/ 4 h 192"/>
                  <a:gd name="T106" fmla="*/ 1473 w 1473"/>
                  <a:gd name="T107" fmla="*/ 187 h 192"/>
                  <a:gd name="T108" fmla="*/ 1407 w 1473"/>
                  <a:gd name="T109" fmla="*/ 107 h 192"/>
                  <a:gd name="T110" fmla="*/ 1407 w 1473"/>
                  <a:gd name="T111" fmla="*/ 76 h 192"/>
                  <a:gd name="T112" fmla="*/ 1473 w 1473"/>
                  <a:gd name="T113" fmla="*/ 4 h 1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473" h="192">
                    <a:moveTo>
                      <a:pt x="52" y="187"/>
                    </a:moveTo>
                    <a:cubicBezTo>
                      <a:pt x="68" y="187"/>
                      <a:pt x="81" y="185"/>
                      <a:pt x="92" y="181"/>
                    </a:cubicBezTo>
                    <a:cubicBezTo>
                      <a:pt x="110" y="175"/>
                      <a:pt x="124" y="163"/>
                      <a:pt x="135" y="147"/>
                    </a:cubicBezTo>
                    <a:cubicBezTo>
                      <a:pt x="146" y="132"/>
                      <a:pt x="151" y="114"/>
                      <a:pt x="151" y="95"/>
                    </a:cubicBezTo>
                    <a:cubicBezTo>
                      <a:pt x="151" y="83"/>
                      <a:pt x="149" y="71"/>
                      <a:pt x="144" y="59"/>
                    </a:cubicBezTo>
                    <a:cubicBezTo>
                      <a:pt x="138" y="45"/>
                      <a:pt x="130" y="34"/>
                      <a:pt x="119" y="25"/>
                    </a:cubicBezTo>
                    <a:cubicBezTo>
                      <a:pt x="101" y="11"/>
                      <a:pt x="79" y="4"/>
                      <a:pt x="53" y="4"/>
                    </a:cubicBezTo>
                    <a:cubicBezTo>
                      <a:pt x="0" y="4"/>
                      <a:pt x="0" y="4"/>
                      <a:pt x="0" y="4"/>
                    </a:cubicBezTo>
                    <a:cubicBezTo>
                      <a:pt x="0" y="187"/>
                      <a:pt x="0" y="187"/>
                      <a:pt x="0" y="187"/>
                    </a:cubicBezTo>
                    <a:cubicBezTo>
                      <a:pt x="52" y="187"/>
                      <a:pt x="52" y="187"/>
                      <a:pt x="52" y="187"/>
                    </a:cubicBezTo>
                    <a:close/>
                    <a:moveTo>
                      <a:pt x="36" y="35"/>
                    </a:moveTo>
                    <a:cubicBezTo>
                      <a:pt x="45" y="35"/>
                      <a:pt x="45" y="35"/>
                      <a:pt x="45" y="35"/>
                    </a:cubicBezTo>
                    <a:cubicBezTo>
                      <a:pt x="58" y="35"/>
                      <a:pt x="69" y="36"/>
                      <a:pt x="76" y="39"/>
                    </a:cubicBezTo>
                    <a:cubicBezTo>
                      <a:pt x="88" y="43"/>
                      <a:pt x="98" y="51"/>
                      <a:pt x="105" y="62"/>
                    </a:cubicBezTo>
                    <a:cubicBezTo>
                      <a:pt x="111" y="72"/>
                      <a:pt x="115" y="83"/>
                      <a:pt x="115" y="95"/>
                    </a:cubicBezTo>
                    <a:cubicBezTo>
                      <a:pt x="115" y="106"/>
                      <a:pt x="112" y="116"/>
                      <a:pt x="108" y="125"/>
                    </a:cubicBezTo>
                    <a:cubicBezTo>
                      <a:pt x="102" y="137"/>
                      <a:pt x="93" y="145"/>
                      <a:pt x="81" y="150"/>
                    </a:cubicBezTo>
                    <a:cubicBezTo>
                      <a:pt x="73" y="154"/>
                      <a:pt x="61" y="156"/>
                      <a:pt x="45" y="156"/>
                    </a:cubicBezTo>
                    <a:cubicBezTo>
                      <a:pt x="36" y="156"/>
                      <a:pt x="36" y="156"/>
                      <a:pt x="36" y="156"/>
                    </a:cubicBezTo>
                    <a:cubicBezTo>
                      <a:pt x="36" y="35"/>
                      <a:pt x="36" y="35"/>
                      <a:pt x="36" y="35"/>
                    </a:cubicBezTo>
                    <a:close/>
                    <a:moveTo>
                      <a:pt x="193" y="4"/>
                    </a:moveTo>
                    <a:cubicBezTo>
                      <a:pt x="193" y="187"/>
                      <a:pt x="193" y="187"/>
                      <a:pt x="193" y="187"/>
                    </a:cubicBezTo>
                    <a:cubicBezTo>
                      <a:pt x="228" y="187"/>
                      <a:pt x="228" y="187"/>
                      <a:pt x="228" y="187"/>
                    </a:cubicBezTo>
                    <a:cubicBezTo>
                      <a:pt x="228" y="4"/>
                      <a:pt x="228" y="4"/>
                      <a:pt x="228" y="4"/>
                    </a:cubicBezTo>
                    <a:cubicBezTo>
                      <a:pt x="193" y="4"/>
                      <a:pt x="193" y="4"/>
                      <a:pt x="193" y="4"/>
                    </a:cubicBezTo>
                    <a:close/>
                    <a:moveTo>
                      <a:pt x="336" y="1"/>
                    </a:moveTo>
                    <a:cubicBezTo>
                      <a:pt x="324" y="1"/>
                      <a:pt x="313" y="4"/>
                      <a:pt x="303" y="10"/>
                    </a:cubicBezTo>
                    <a:cubicBezTo>
                      <a:pt x="287" y="20"/>
                      <a:pt x="279" y="35"/>
                      <a:pt x="279" y="54"/>
                    </a:cubicBezTo>
                    <a:cubicBezTo>
                      <a:pt x="279" y="68"/>
                      <a:pt x="283" y="80"/>
                      <a:pt x="293" y="88"/>
                    </a:cubicBezTo>
                    <a:cubicBezTo>
                      <a:pt x="300" y="93"/>
                      <a:pt x="310" y="99"/>
                      <a:pt x="324" y="104"/>
                    </a:cubicBezTo>
                    <a:cubicBezTo>
                      <a:pt x="338" y="109"/>
                      <a:pt x="346" y="112"/>
                      <a:pt x="349" y="115"/>
                    </a:cubicBezTo>
                    <a:cubicBezTo>
                      <a:pt x="356" y="119"/>
                      <a:pt x="360" y="125"/>
                      <a:pt x="360" y="133"/>
                    </a:cubicBezTo>
                    <a:cubicBezTo>
                      <a:pt x="360" y="139"/>
                      <a:pt x="357" y="145"/>
                      <a:pt x="353" y="150"/>
                    </a:cubicBezTo>
                    <a:cubicBezTo>
                      <a:pt x="348" y="156"/>
                      <a:pt x="340" y="159"/>
                      <a:pt x="331" y="159"/>
                    </a:cubicBezTo>
                    <a:cubicBezTo>
                      <a:pt x="320" y="159"/>
                      <a:pt x="311" y="155"/>
                      <a:pt x="302" y="148"/>
                    </a:cubicBezTo>
                    <a:cubicBezTo>
                      <a:pt x="299" y="144"/>
                      <a:pt x="295" y="140"/>
                      <a:pt x="293" y="135"/>
                    </a:cubicBezTo>
                    <a:cubicBezTo>
                      <a:pt x="269" y="157"/>
                      <a:pt x="269" y="157"/>
                      <a:pt x="269" y="157"/>
                    </a:cubicBezTo>
                    <a:cubicBezTo>
                      <a:pt x="285" y="180"/>
                      <a:pt x="306" y="192"/>
                      <a:pt x="332" y="192"/>
                    </a:cubicBezTo>
                    <a:cubicBezTo>
                      <a:pt x="350" y="192"/>
                      <a:pt x="364" y="187"/>
                      <a:pt x="376" y="178"/>
                    </a:cubicBezTo>
                    <a:cubicBezTo>
                      <a:pt x="389" y="166"/>
                      <a:pt x="396" y="151"/>
                      <a:pt x="396" y="131"/>
                    </a:cubicBezTo>
                    <a:cubicBezTo>
                      <a:pt x="396" y="111"/>
                      <a:pt x="387" y="96"/>
                      <a:pt x="369" y="85"/>
                    </a:cubicBezTo>
                    <a:cubicBezTo>
                      <a:pt x="364" y="82"/>
                      <a:pt x="356" y="79"/>
                      <a:pt x="343" y="74"/>
                    </a:cubicBezTo>
                    <a:cubicBezTo>
                      <a:pt x="334" y="71"/>
                      <a:pt x="328" y="68"/>
                      <a:pt x="325" y="66"/>
                    </a:cubicBezTo>
                    <a:cubicBezTo>
                      <a:pt x="319" y="62"/>
                      <a:pt x="316" y="57"/>
                      <a:pt x="316" y="51"/>
                    </a:cubicBezTo>
                    <a:cubicBezTo>
                      <a:pt x="316" y="46"/>
                      <a:pt x="318" y="42"/>
                      <a:pt x="322" y="38"/>
                    </a:cubicBezTo>
                    <a:cubicBezTo>
                      <a:pt x="327" y="33"/>
                      <a:pt x="333" y="31"/>
                      <a:pt x="341" y="31"/>
                    </a:cubicBezTo>
                    <a:cubicBezTo>
                      <a:pt x="352" y="31"/>
                      <a:pt x="362" y="36"/>
                      <a:pt x="371" y="45"/>
                    </a:cubicBezTo>
                    <a:cubicBezTo>
                      <a:pt x="390" y="21"/>
                      <a:pt x="390" y="21"/>
                      <a:pt x="390" y="21"/>
                    </a:cubicBezTo>
                    <a:cubicBezTo>
                      <a:pt x="374" y="8"/>
                      <a:pt x="356" y="1"/>
                      <a:pt x="336" y="1"/>
                    </a:cubicBezTo>
                    <a:cubicBezTo>
                      <a:pt x="336" y="1"/>
                      <a:pt x="336" y="1"/>
                      <a:pt x="336" y="1"/>
                    </a:cubicBezTo>
                    <a:close/>
                    <a:moveTo>
                      <a:pt x="501" y="35"/>
                    </a:moveTo>
                    <a:cubicBezTo>
                      <a:pt x="543" y="35"/>
                      <a:pt x="543" y="35"/>
                      <a:pt x="543" y="35"/>
                    </a:cubicBezTo>
                    <a:cubicBezTo>
                      <a:pt x="543" y="4"/>
                      <a:pt x="543" y="4"/>
                      <a:pt x="543" y="4"/>
                    </a:cubicBezTo>
                    <a:cubicBezTo>
                      <a:pt x="425" y="4"/>
                      <a:pt x="425" y="4"/>
                      <a:pt x="425" y="4"/>
                    </a:cubicBezTo>
                    <a:cubicBezTo>
                      <a:pt x="425" y="35"/>
                      <a:pt x="425" y="35"/>
                      <a:pt x="425" y="35"/>
                    </a:cubicBezTo>
                    <a:cubicBezTo>
                      <a:pt x="466" y="35"/>
                      <a:pt x="466" y="35"/>
                      <a:pt x="466" y="35"/>
                    </a:cubicBezTo>
                    <a:cubicBezTo>
                      <a:pt x="466" y="187"/>
                      <a:pt x="466" y="187"/>
                      <a:pt x="466" y="187"/>
                    </a:cubicBezTo>
                    <a:cubicBezTo>
                      <a:pt x="501" y="187"/>
                      <a:pt x="501" y="187"/>
                      <a:pt x="501" y="187"/>
                    </a:cubicBezTo>
                    <a:cubicBezTo>
                      <a:pt x="501" y="35"/>
                      <a:pt x="501" y="35"/>
                      <a:pt x="501" y="35"/>
                    </a:cubicBezTo>
                    <a:close/>
                    <a:moveTo>
                      <a:pt x="691" y="86"/>
                    </a:moveTo>
                    <a:cubicBezTo>
                      <a:pt x="695" y="77"/>
                      <a:pt x="698" y="68"/>
                      <a:pt x="698" y="58"/>
                    </a:cubicBezTo>
                    <a:cubicBezTo>
                      <a:pt x="698" y="50"/>
                      <a:pt x="696" y="43"/>
                      <a:pt x="693" y="36"/>
                    </a:cubicBezTo>
                    <a:cubicBezTo>
                      <a:pt x="690" y="28"/>
                      <a:pt x="685" y="22"/>
                      <a:pt x="679" y="17"/>
                    </a:cubicBezTo>
                    <a:cubicBezTo>
                      <a:pt x="669" y="8"/>
                      <a:pt x="653" y="4"/>
                      <a:pt x="633" y="4"/>
                    </a:cubicBezTo>
                    <a:cubicBezTo>
                      <a:pt x="579" y="4"/>
                      <a:pt x="579" y="4"/>
                      <a:pt x="579" y="4"/>
                    </a:cubicBezTo>
                    <a:cubicBezTo>
                      <a:pt x="579" y="187"/>
                      <a:pt x="579" y="187"/>
                      <a:pt x="579" y="187"/>
                    </a:cubicBezTo>
                    <a:cubicBezTo>
                      <a:pt x="615" y="187"/>
                      <a:pt x="615" y="187"/>
                      <a:pt x="615" y="187"/>
                    </a:cubicBezTo>
                    <a:cubicBezTo>
                      <a:pt x="615" y="113"/>
                      <a:pt x="615" y="113"/>
                      <a:pt x="615" y="113"/>
                    </a:cubicBezTo>
                    <a:cubicBezTo>
                      <a:pt x="620" y="113"/>
                      <a:pt x="620" y="113"/>
                      <a:pt x="620" y="113"/>
                    </a:cubicBezTo>
                    <a:cubicBezTo>
                      <a:pt x="669" y="187"/>
                      <a:pt x="669" y="187"/>
                      <a:pt x="669" y="187"/>
                    </a:cubicBezTo>
                    <a:cubicBezTo>
                      <a:pt x="713" y="187"/>
                      <a:pt x="713" y="187"/>
                      <a:pt x="713" y="187"/>
                    </a:cubicBezTo>
                    <a:cubicBezTo>
                      <a:pt x="656" y="110"/>
                      <a:pt x="656" y="110"/>
                      <a:pt x="656" y="110"/>
                    </a:cubicBezTo>
                    <a:cubicBezTo>
                      <a:pt x="673" y="106"/>
                      <a:pt x="684" y="99"/>
                      <a:pt x="691" y="86"/>
                    </a:cubicBezTo>
                    <a:cubicBezTo>
                      <a:pt x="691" y="86"/>
                      <a:pt x="691" y="86"/>
                      <a:pt x="691" y="86"/>
                    </a:cubicBezTo>
                    <a:close/>
                    <a:moveTo>
                      <a:pt x="615" y="33"/>
                    </a:moveTo>
                    <a:cubicBezTo>
                      <a:pt x="626" y="33"/>
                      <a:pt x="626" y="33"/>
                      <a:pt x="626" y="33"/>
                    </a:cubicBezTo>
                    <a:cubicBezTo>
                      <a:pt x="637" y="33"/>
                      <a:pt x="645" y="35"/>
                      <a:pt x="651" y="39"/>
                    </a:cubicBezTo>
                    <a:cubicBezTo>
                      <a:pt x="657" y="44"/>
                      <a:pt x="661" y="51"/>
                      <a:pt x="661" y="60"/>
                    </a:cubicBezTo>
                    <a:cubicBezTo>
                      <a:pt x="661" y="64"/>
                      <a:pt x="660" y="68"/>
                      <a:pt x="658" y="72"/>
                    </a:cubicBezTo>
                    <a:cubicBezTo>
                      <a:pt x="656" y="77"/>
                      <a:pt x="654" y="80"/>
                      <a:pt x="650" y="82"/>
                    </a:cubicBezTo>
                    <a:cubicBezTo>
                      <a:pt x="644" y="86"/>
                      <a:pt x="636" y="88"/>
                      <a:pt x="626" y="88"/>
                    </a:cubicBezTo>
                    <a:cubicBezTo>
                      <a:pt x="615" y="88"/>
                      <a:pt x="615" y="88"/>
                      <a:pt x="615" y="88"/>
                    </a:cubicBezTo>
                    <a:cubicBezTo>
                      <a:pt x="615" y="33"/>
                      <a:pt x="615" y="33"/>
                      <a:pt x="615" y="33"/>
                    </a:cubicBezTo>
                    <a:close/>
                    <a:moveTo>
                      <a:pt x="749" y="4"/>
                    </a:moveTo>
                    <a:cubicBezTo>
                      <a:pt x="749" y="187"/>
                      <a:pt x="749" y="187"/>
                      <a:pt x="749" y="187"/>
                    </a:cubicBezTo>
                    <a:cubicBezTo>
                      <a:pt x="784" y="187"/>
                      <a:pt x="784" y="187"/>
                      <a:pt x="784" y="187"/>
                    </a:cubicBezTo>
                    <a:cubicBezTo>
                      <a:pt x="784" y="4"/>
                      <a:pt x="784" y="4"/>
                      <a:pt x="784" y="4"/>
                    </a:cubicBezTo>
                    <a:cubicBezTo>
                      <a:pt x="749" y="4"/>
                      <a:pt x="749" y="4"/>
                      <a:pt x="749" y="4"/>
                    </a:cubicBezTo>
                    <a:close/>
                    <a:moveTo>
                      <a:pt x="899" y="187"/>
                    </a:moveTo>
                    <a:cubicBezTo>
                      <a:pt x="919" y="187"/>
                      <a:pt x="935" y="182"/>
                      <a:pt x="945" y="173"/>
                    </a:cubicBezTo>
                    <a:cubicBezTo>
                      <a:pt x="956" y="163"/>
                      <a:pt x="961" y="151"/>
                      <a:pt x="961" y="135"/>
                    </a:cubicBezTo>
                    <a:cubicBezTo>
                      <a:pt x="961" y="121"/>
                      <a:pt x="957" y="110"/>
                      <a:pt x="948" y="101"/>
                    </a:cubicBezTo>
                    <a:cubicBezTo>
                      <a:pt x="943" y="95"/>
                      <a:pt x="935" y="92"/>
                      <a:pt x="924" y="89"/>
                    </a:cubicBezTo>
                    <a:cubicBezTo>
                      <a:pt x="931" y="86"/>
                      <a:pt x="935" y="82"/>
                      <a:pt x="937" y="78"/>
                    </a:cubicBezTo>
                    <a:cubicBezTo>
                      <a:pt x="942" y="71"/>
                      <a:pt x="944" y="63"/>
                      <a:pt x="944" y="52"/>
                    </a:cubicBezTo>
                    <a:cubicBezTo>
                      <a:pt x="944" y="46"/>
                      <a:pt x="943" y="40"/>
                      <a:pt x="941" y="34"/>
                    </a:cubicBezTo>
                    <a:cubicBezTo>
                      <a:pt x="938" y="26"/>
                      <a:pt x="934" y="19"/>
                      <a:pt x="928" y="15"/>
                    </a:cubicBezTo>
                    <a:cubicBezTo>
                      <a:pt x="919" y="8"/>
                      <a:pt x="904" y="4"/>
                      <a:pt x="883" y="4"/>
                    </a:cubicBezTo>
                    <a:cubicBezTo>
                      <a:pt x="838" y="4"/>
                      <a:pt x="838" y="4"/>
                      <a:pt x="838" y="4"/>
                    </a:cubicBezTo>
                    <a:cubicBezTo>
                      <a:pt x="838" y="187"/>
                      <a:pt x="838" y="187"/>
                      <a:pt x="838" y="187"/>
                    </a:cubicBezTo>
                    <a:cubicBezTo>
                      <a:pt x="899" y="187"/>
                      <a:pt x="899" y="187"/>
                      <a:pt x="899" y="187"/>
                    </a:cubicBezTo>
                    <a:close/>
                    <a:moveTo>
                      <a:pt x="873" y="33"/>
                    </a:moveTo>
                    <a:cubicBezTo>
                      <a:pt x="884" y="33"/>
                      <a:pt x="884" y="33"/>
                      <a:pt x="884" y="33"/>
                    </a:cubicBezTo>
                    <a:cubicBezTo>
                      <a:pt x="893" y="33"/>
                      <a:pt x="900" y="35"/>
                      <a:pt x="904" y="39"/>
                    </a:cubicBezTo>
                    <a:cubicBezTo>
                      <a:pt x="909" y="43"/>
                      <a:pt x="911" y="49"/>
                      <a:pt x="911" y="56"/>
                    </a:cubicBezTo>
                    <a:cubicBezTo>
                      <a:pt x="911" y="64"/>
                      <a:pt x="909" y="70"/>
                      <a:pt x="904" y="74"/>
                    </a:cubicBezTo>
                    <a:cubicBezTo>
                      <a:pt x="900" y="78"/>
                      <a:pt x="893" y="80"/>
                      <a:pt x="884" y="80"/>
                    </a:cubicBezTo>
                    <a:cubicBezTo>
                      <a:pt x="873" y="80"/>
                      <a:pt x="873" y="80"/>
                      <a:pt x="873" y="80"/>
                    </a:cubicBezTo>
                    <a:cubicBezTo>
                      <a:pt x="873" y="33"/>
                      <a:pt x="873" y="33"/>
                      <a:pt x="873" y="33"/>
                    </a:cubicBezTo>
                    <a:close/>
                    <a:moveTo>
                      <a:pt x="873" y="107"/>
                    </a:moveTo>
                    <a:cubicBezTo>
                      <a:pt x="887" y="107"/>
                      <a:pt x="887" y="107"/>
                      <a:pt x="887" y="107"/>
                    </a:cubicBezTo>
                    <a:cubicBezTo>
                      <a:pt x="892" y="107"/>
                      <a:pt x="897" y="108"/>
                      <a:pt x="901" y="108"/>
                    </a:cubicBezTo>
                    <a:cubicBezTo>
                      <a:pt x="906" y="109"/>
                      <a:pt x="910" y="110"/>
                      <a:pt x="914" y="113"/>
                    </a:cubicBezTo>
                    <a:cubicBezTo>
                      <a:pt x="921" y="117"/>
                      <a:pt x="924" y="124"/>
                      <a:pt x="924" y="133"/>
                    </a:cubicBezTo>
                    <a:cubicBezTo>
                      <a:pt x="924" y="142"/>
                      <a:pt x="921" y="149"/>
                      <a:pt x="914" y="153"/>
                    </a:cubicBezTo>
                    <a:cubicBezTo>
                      <a:pt x="908" y="157"/>
                      <a:pt x="900" y="158"/>
                      <a:pt x="889" y="158"/>
                    </a:cubicBezTo>
                    <a:cubicBezTo>
                      <a:pt x="873" y="158"/>
                      <a:pt x="873" y="158"/>
                      <a:pt x="873" y="158"/>
                    </a:cubicBezTo>
                    <a:cubicBezTo>
                      <a:pt x="873" y="107"/>
                      <a:pt x="873" y="107"/>
                      <a:pt x="873" y="107"/>
                    </a:cubicBezTo>
                    <a:close/>
                    <a:moveTo>
                      <a:pt x="997" y="4"/>
                    </a:moveTo>
                    <a:cubicBezTo>
                      <a:pt x="997" y="116"/>
                      <a:pt x="997" y="116"/>
                      <a:pt x="997" y="116"/>
                    </a:cubicBezTo>
                    <a:cubicBezTo>
                      <a:pt x="997" y="127"/>
                      <a:pt x="998" y="136"/>
                      <a:pt x="1000" y="144"/>
                    </a:cubicBezTo>
                    <a:cubicBezTo>
                      <a:pt x="1004" y="159"/>
                      <a:pt x="1013" y="171"/>
                      <a:pt x="1026" y="179"/>
                    </a:cubicBezTo>
                    <a:cubicBezTo>
                      <a:pt x="1039" y="187"/>
                      <a:pt x="1054" y="191"/>
                      <a:pt x="1071" y="191"/>
                    </a:cubicBezTo>
                    <a:cubicBezTo>
                      <a:pt x="1082" y="191"/>
                      <a:pt x="1093" y="189"/>
                      <a:pt x="1103" y="185"/>
                    </a:cubicBezTo>
                    <a:cubicBezTo>
                      <a:pt x="1115" y="181"/>
                      <a:pt x="1124" y="174"/>
                      <a:pt x="1131" y="165"/>
                    </a:cubicBezTo>
                    <a:cubicBezTo>
                      <a:pt x="1140" y="153"/>
                      <a:pt x="1145" y="137"/>
                      <a:pt x="1145" y="116"/>
                    </a:cubicBezTo>
                    <a:cubicBezTo>
                      <a:pt x="1145" y="4"/>
                      <a:pt x="1145" y="4"/>
                      <a:pt x="1145" y="4"/>
                    </a:cubicBezTo>
                    <a:cubicBezTo>
                      <a:pt x="1109" y="4"/>
                      <a:pt x="1109" y="4"/>
                      <a:pt x="1109" y="4"/>
                    </a:cubicBezTo>
                    <a:cubicBezTo>
                      <a:pt x="1109" y="109"/>
                      <a:pt x="1109" y="109"/>
                      <a:pt x="1109" y="109"/>
                    </a:cubicBezTo>
                    <a:cubicBezTo>
                      <a:pt x="1109" y="119"/>
                      <a:pt x="1108" y="125"/>
                      <a:pt x="1108" y="129"/>
                    </a:cubicBezTo>
                    <a:cubicBezTo>
                      <a:pt x="1106" y="137"/>
                      <a:pt x="1102" y="144"/>
                      <a:pt x="1096" y="150"/>
                    </a:cubicBezTo>
                    <a:cubicBezTo>
                      <a:pt x="1090" y="156"/>
                      <a:pt x="1081" y="159"/>
                      <a:pt x="1071" y="159"/>
                    </a:cubicBezTo>
                    <a:cubicBezTo>
                      <a:pt x="1062" y="159"/>
                      <a:pt x="1054" y="156"/>
                      <a:pt x="1048" y="152"/>
                    </a:cubicBezTo>
                    <a:cubicBezTo>
                      <a:pt x="1041" y="147"/>
                      <a:pt x="1037" y="141"/>
                      <a:pt x="1035" y="132"/>
                    </a:cubicBezTo>
                    <a:cubicBezTo>
                      <a:pt x="1033" y="128"/>
                      <a:pt x="1033" y="120"/>
                      <a:pt x="1033" y="109"/>
                    </a:cubicBezTo>
                    <a:cubicBezTo>
                      <a:pt x="1033" y="4"/>
                      <a:pt x="1033" y="4"/>
                      <a:pt x="1033" y="4"/>
                    </a:cubicBezTo>
                    <a:cubicBezTo>
                      <a:pt x="997" y="4"/>
                      <a:pt x="997" y="4"/>
                      <a:pt x="997" y="4"/>
                    </a:cubicBezTo>
                    <a:close/>
                    <a:moveTo>
                      <a:pt x="1280" y="0"/>
                    </a:moveTo>
                    <a:cubicBezTo>
                      <a:pt x="1263" y="0"/>
                      <a:pt x="1248" y="4"/>
                      <a:pt x="1233" y="12"/>
                    </a:cubicBezTo>
                    <a:cubicBezTo>
                      <a:pt x="1217" y="20"/>
                      <a:pt x="1205" y="33"/>
                      <a:pt x="1196" y="48"/>
                    </a:cubicBezTo>
                    <a:cubicBezTo>
                      <a:pt x="1187" y="63"/>
                      <a:pt x="1183" y="79"/>
                      <a:pt x="1183" y="97"/>
                    </a:cubicBezTo>
                    <a:cubicBezTo>
                      <a:pt x="1183" y="113"/>
                      <a:pt x="1187" y="128"/>
                      <a:pt x="1194" y="141"/>
                    </a:cubicBezTo>
                    <a:cubicBezTo>
                      <a:pt x="1203" y="157"/>
                      <a:pt x="1215" y="170"/>
                      <a:pt x="1232" y="179"/>
                    </a:cubicBezTo>
                    <a:cubicBezTo>
                      <a:pt x="1247" y="187"/>
                      <a:pt x="1263" y="191"/>
                      <a:pt x="1280" y="191"/>
                    </a:cubicBezTo>
                    <a:cubicBezTo>
                      <a:pt x="1294" y="191"/>
                      <a:pt x="1309" y="188"/>
                      <a:pt x="1325" y="181"/>
                    </a:cubicBezTo>
                    <a:cubicBezTo>
                      <a:pt x="1325" y="139"/>
                      <a:pt x="1325" y="139"/>
                      <a:pt x="1325" y="139"/>
                    </a:cubicBezTo>
                    <a:cubicBezTo>
                      <a:pt x="1320" y="143"/>
                      <a:pt x="1316" y="146"/>
                      <a:pt x="1313" y="149"/>
                    </a:cubicBezTo>
                    <a:cubicBezTo>
                      <a:pt x="1304" y="155"/>
                      <a:pt x="1293" y="159"/>
                      <a:pt x="1281" y="159"/>
                    </a:cubicBezTo>
                    <a:cubicBezTo>
                      <a:pt x="1265" y="159"/>
                      <a:pt x="1251" y="154"/>
                      <a:pt x="1240" y="143"/>
                    </a:cubicBezTo>
                    <a:cubicBezTo>
                      <a:pt x="1226" y="131"/>
                      <a:pt x="1220" y="116"/>
                      <a:pt x="1220" y="96"/>
                    </a:cubicBezTo>
                    <a:cubicBezTo>
                      <a:pt x="1220" y="85"/>
                      <a:pt x="1222" y="75"/>
                      <a:pt x="1227" y="65"/>
                    </a:cubicBezTo>
                    <a:cubicBezTo>
                      <a:pt x="1232" y="55"/>
                      <a:pt x="1240" y="46"/>
                      <a:pt x="1250" y="40"/>
                    </a:cubicBezTo>
                    <a:cubicBezTo>
                      <a:pt x="1260" y="35"/>
                      <a:pt x="1269" y="32"/>
                      <a:pt x="1280" y="32"/>
                    </a:cubicBezTo>
                    <a:cubicBezTo>
                      <a:pt x="1290" y="32"/>
                      <a:pt x="1300" y="35"/>
                      <a:pt x="1309" y="40"/>
                    </a:cubicBezTo>
                    <a:cubicBezTo>
                      <a:pt x="1314" y="43"/>
                      <a:pt x="1319" y="47"/>
                      <a:pt x="1325" y="53"/>
                    </a:cubicBezTo>
                    <a:cubicBezTo>
                      <a:pt x="1325" y="11"/>
                      <a:pt x="1325" y="11"/>
                      <a:pt x="1325" y="11"/>
                    </a:cubicBezTo>
                    <a:cubicBezTo>
                      <a:pt x="1310" y="3"/>
                      <a:pt x="1295" y="0"/>
                      <a:pt x="1280" y="0"/>
                    </a:cubicBezTo>
                    <a:cubicBezTo>
                      <a:pt x="1280" y="0"/>
                      <a:pt x="1280" y="0"/>
                      <a:pt x="1280" y="0"/>
                    </a:cubicBezTo>
                    <a:close/>
                    <a:moveTo>
                      <a:pt x="1473" y="4"/>
                    </a:moveTo>
                    <a:cubicBezTo>
                      <a:pt x="1372" y="4"/>
                      <a:pt x="1372" y="4"/>
                      <a:pt x="1372" y="4"/>
                    </a:cubicBezTo>
                    <a:cubicBezTo>
                      <a:pt x="1372" y="187"/>
                      <a:pt x="1372" y="187"/>
                      <a:pt x="1372" y="187"/>
                    </a:cubicBezTo>
                    <a:cubicBezTo>
                      <a:pt x="1473" y="187"/>
                      <a:pt x="1473" y="187"/>
                      <a:pt x="1473" y="187"/>
                    </a:cubicBezTo>
                    <a:cubicBezTo>
                      <a:pt x="1473" y="156"/>
                      <a:pt x="1473" y="156"/>
                      <a:pt x="1473" y="156"/>
                    </a:cubicBezTo>
                    <a:cubicBezTo>
                      <a:pt x="1407" y="156"/>
                      <a:pt x="1407" y="156"/>
                      <a:pt x="1407" y="156"/>
                    </a:cubicBezTo>
                    <a:cubicBezTo>
                      <a:pt x="1407" y="107"/>
                      <a:pt x="1407" y="107"/>
                      <a:pt x="1407" y="107"/>
                    </a:cubicBezTo>
                    <a:cubicBezTo>
                      <a:pt x="1471" y="107"/>
                      <a:pt x="1471" y="107"/>
                      <a:pt x="1471" y="107"/>
                    </a:cubicBezTo>
                    <a:cubicBezTo>
                      <a:pt x="1471" y="76"/>
                      <a:pt x="1471" y="76"/>
                      <a:pt x="1471" y="76"/>
                    </a:cubicBezTo>
                    <a:cubicBezTo>
                      <a:pt x="1407" y="76"/>
                      <a:pt x="1407" y="76"/>
                      <a:pt x="1407" y="76"/>
                    </a:cubicBezTo>
                    <a:cubicBezTo>
                      <a:pt x="1407" y="35"/>
                      <a:pt x="1407" y="35"/>
                      <a:pt x="1407" y="35"/>
                    </a:cubicBezTo>
                    <a:cubicBezTo>
                      <a:pt x="1473" y="35"/>
                      <a:pt x="1473" y="35"/>
                      <a:pt x="1473" y="35"/>
                    </a:cubicBezTo>
                    <a:cubicBezTo>
                      <a:pt x="1473" y="4"/>
                      <a:pt x="1473" y="4"/>
                      <a:pt x="1473" y="4"/>
                    </a:cubicBez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buClr>
                    <a:srgbClr val="F24F00"/>
                  </a:buClr>
                </a:pPr>
                <a:endParaRPr lang="cs-CZ" dirty="0">
                  <a:solidFill>
                    <a:srgbClr val="000000"/>
                  </a:solidFill>
                </a:endParaRPr>
              </a:p>
            </p:txBody>
          </p:sp>
        </p:grpSp>
      </p:grpSp>
    </p:spTree>
    <p:extLst>
      <p:ext uri="{BB962C8B-B14F-4D97-AF65-F5344CB8AC3E}">
        <p14:creationId xmlns:p14="http://schemas.microsoft.com/office/powerpoint/2010/main" val="27762814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504001" y="437652"/>
            <a:ext cx="8136762" cy="391389"/>
          </a:xfrm>
        </p:spPr>
        <p:txBody>
          <a:bodyPr/>
          <a:lstStyle/>
          <a:p>
            <a:r>
              <a:rPr lang="cs-CZ" dirty="0"/>
              <a:t>Stavby obnovy sítí </a:t>
            </a:r>
            <a:r>
              <a:rPr lang="cs-CZ" dirty="0" err="1"/>
              <a:t>vn</a:t>
            </a:r>
            <a:r>
              <a:rPr lang="cs-CZ" dirty="0"/>
              <a:t> a </a:t>
            </a:r>
            <a:r>
              <a:rPr lang="cs-CZ" dirty="0" err="1"/>
              <a:t>nn</a:t>
            </a:r>
            <a:endParaRPr lang="cs-CZ" dirty="0"/>
          </a:p>
        </p:txBody>
      </p:sp>
      <p:sp>
        <p:nvSpPr>
          <p:cNvPr id="4" name="Zástupný symbol pro číslo snímku 3"/>
          <p:cNvSpPr>
            <a:spLocks noGrp="1"/>
          </p:cNvSpPr>
          <p:nvPr>
            <p:ph type="sldNum" sz="quarter" idx="10"/>
          </p:nvPr>
        </p:nvSpPr>
        <p:spPr/>
        <p:txBody>
          <a:bodyPr/>
          <a:lstStyle/>
          <a:p>
            <a:fld id="{569EC6D3-E5AC-407E-ABD5-BD9CA53279C2}" type="slidenum">
              <a:rPr lang="cs-CZ" smtClean="0"/>
              <a:pPr/>
              <a:t>2</a:t>
            </a:fld>
            <a:endParaRPr lang="cs-CZ" dirty="0"/>
          </a:p>
        </p:txBody>
      </p:sp>
      <p:pic>
        <p:nvPicPr>
          <p:cNvPr id="7" name="Obrázek 6" descr="C:\Users\belochsta\AppData\Local\Microsoft\Windows\Temporary Internet Files\Content.Word\ORP Rumburk.pn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07742" y="1542235"/>
            <a:ext cx="5760720" cy="4075430"/>
          </a:xfrm>
          <a:prstGeom prst="rect">
            <a:avLst/>
          </a:prstGeom>
          <a:noFill/>
          <a:ln>
            <a:noFill/>
          </a:ln>
        </p:spPr>
      </p:pic>
      <p:graphicFrame>
        <p:nvGraphicFramePr>
          <p:cNvPr id="6" name="Tabulka 5"/>
          <p:cNvGraphicFramePr>
            <a:graphicFrameLocks noGrp="1"/>
          </p:cNvGraphicFramePr>
          <p:nvPr>
            <p:extLst>
              <p:ext uri="{D42A27DB-BD31-4B8C-83A1-F6EECF244321}">
                <p14:modId xmlns:p14="http://schemas.microsoft.com/office/powerpoint/2010/main" val="2834741277"/>
              </p:ext>
            </p:extLst>
          </p:nvPr>
        </p:nvGraphicFramePr>
        <p:xfrm>
          <a:off x="6244662" y="1462025"/>
          <a:ext cx="2201730" cy="4753082"/>
        </p:xfrm>
        <a:graphic>
          <a:graphicData uri="http://schemas.openxmlformats.org/drawingml/2006/table">
            <a:tbl>
              <a:tblPr/>
              <a:tblGrid>
                <a:gridCol w="1295801">
                  <a:extLst>
                    <a:ext uri="{9D8B030D-6E8A-4147-A177-3AD203B41FA5}">
                      <a16:colId xmlns:a16="http://schemas.microsoft.com/office/drawing/2014/main" val="20000"/>
                    </a:ext>
                  </a:extLst>
                </a:gridCol>
                <a:gridCol w="427081">
                  <a:extLst>
                    <a:ext uri="{9D8B030D-6E8A-4147-A177-3AD203B41FA5}">
                      <a16:colId xmlns:a16="http://schemas.microsoft.com/office/drawing/2014/main" val="20001"/>
                    </a:ext>
                  </a:extLst>
                </a:gridCol>
                <a:gridCol w="478848">
                  <a:extLst>
                    <a:ext uri="{9D8B030D-6E8A-4147-A177-3AD203B41FA5}">
                      <a16:colId xmlns:a16="http://schemas.microsoft.com/office/drawing/2014/main" val="20002"/>
                    </a:ext>
                  </a:extLst>
                </a:gridCol>
              </a:tblGrid>
              <a:tr h="97135">
                <a:tc>
                  <a:txBody>
                    <a:bodyPr/>
                    <a:lstStyle/>
                    <a:p>
                      <a:pPr algn="l" fontAlgn="ctr"/>
                      <a:r>
                        <a:rPr lang="cs-CZ" sz="600" b="0" i="0" u="none" strike="noStrike" dirty="0">
                          <a:solidFill>
                            <a:srgbClr val="000000"/>
                          </a:solidFill>
                          <a:effectLst/>
                          <a:latin typeface="Calibri"/>
                        </a:rPr>
                        <a:t>Označení</a:t>
                      </a:r>
                    </a:p>
                  </a:txBody>
                  <a:tcPr marL="4857" marR="4857" marT="4857" marB="0" anchor="ctr">
                    <a:lnL>
                      <a:noFill/>
                    </a:lnL>
                    <a:lnR>
                      <a:noFill/>
                    </a:lnR>
                    <a:lnT>
                      <a:noFill/>
                    </a:lnT>
                    <a:lnB>
                      <a:noFill/>
                    </a:lnB>
                  </a:tcPr>
                </a:tc>
                <a:tc>
                  <a:txBody>
                    <a:bodyPr/>
                    <a:lstStyle/>
                    <a:p>
                      <a:pPr algn="l" fontAlgn="ctr"/>
                      <a:r>
                        <a:rPr lang="cs-CZ" sz="600" b="0" i="0" u="none" strike="noStrike">
                          <a:solidFill>
                            <a:srgbClr val="000000"/>
                          </a:solidFill>
                          <a:effectLst/>
                          <a:latin typeface="Calibri"/>
                        </a:rPr>
                        <a:t>Rok realizace</a:t>
                      </a:r>
                    </a:p>
                  </a:txBody>
                  <a:tcPr marL="4857" marR="4857" marT="4857" marB="0" anchor="ctr">
                    <a:lnL>
                      <a:noFill/>
                    </a:lnL>
                    <a:lnR>
                      <a:noFill/>
                    </a:lnR>
                    <a:lnT>
                      <a:noFill/>
                    </a:lnT>
                    <a:lnB>
                      <a:noFill/>
                    </a:lnB>
                  </a:tcPr>
                </a:tc>
                <a:tc>
                  <a:txBody>
                    <a:bodyPr/>
                    <a:lstStyle/>
                    <a:p>
                      <a:pPr algn="l" fontAlgn="ctr"/>
                      <a:r>
                        <a:rPr lang="cs-CZ" sz="600" b="0" i="0" u="none" strike="noStrike">
                          <a:solidFill>
                            <a:srgbClr val="000000"/>
                          </a:solidFill>
                          <a:effectLst/>
                          <a:latin typeface="Calibri"/>
                        </a:rPr>
                        <a:t>             CRC (Kč)</a:t>
                      </a:r>
                    </a:p>
                  </a:txBody>
                  <a:tcPr marL="4857" marR="4857" marT="4857" marB="0" anchor="ctr">
                    <a:lnL>
                      <a:noFill/>
                    </a:lnL>
                    <a:lnR>
                      <a:noFill/>
                    </a:lnR>
                    <a:lnT>
                      <a:noFill/>
                    </a:lnT>
                    <a:lnB>
                      <a:noFill/>
                    </a:lnB>
                  </a:tcPr>
                </a:tc>
                <a:extLst>
                  <a:ext uri="{0D108BD9-81ED-4DB2-BD59-A6C34878D82A}">
                    <a16:rowId xmlns:a16="http://schemas.microsoft.com/office/drawing/2014/main" val="10000"/>
                  </a:ext>
                </a:extLst>
              </a:tr>
              <a:tr h="97135">
                <a:tc>
                  <a:txBody>
                    <a:bodyPr/>
                    <a:lstStyle/>
                    <a:p>
                      <a:pPr algn="l" fontAlgn="ctr"/>
                      <a:r>
                        <a:rPr lang="cs-CZ" sz="600" b="0" i="0" u="none" strike="noStrike">
                          <a:solidFill>
                            <a:srgbClr val="000000"/>
                          </a:solidFill>
                          <a:effectLst/>
                          <a:latin typeface="Calibri"/>
                        </a:rPr>
                        <a:t>Císařský,čp.90 a 99,úprava vNN,kNN</a:t>
                      </a:r>
                    </a:p>
                  </a:txBody>
                  <a:tcPr marL="4857" marR="4857" marT="4857" marB="0" anchor="ctr">
                    <a:lnL>
                      <a:noFill/>
                    </a:lnL>
                    <a:lnR>
                      <a:noFill/>
                    </a:lnR>
                    <a:lnT>
                      <a:noFill/>
                    </a:lnT>
                    <a:lnB>
                      <a:noFill/>
                    </a:lnB>
                  </a:tcPr>
                </a:tc>
                <a:tc>
                  <a:txBody>
                    <a:bodyPr/>
                    <a:lstStyle/>
                    <a:p>
                      <a:pPr algn="r" fontAlgn="ctr"/>
                      <a:r>
                        <a:rPr lang="cs-CZ" sz="600" b="0" i="0" u="none" strike="noStrike">
                          <a:solidFill>
                            <a:srgbClr val="000000"/>
                          </a:solidFill>
                          <a:effectLst/>
                          <a:latin typeface="Calibri"/>
                        </a:rPr>
                        <a:t>2018</a:t>
                      </a:r>
                    </a:p>
                  </a:txBody>
                  <a:tcPr marL="4857" marR="4857" marT="4857" marB="0" anchor="ctr">
                    <a:lnL>
                      <a:noFill/>
                    </a:lnL>
                    <a:lnR>
                      <a:noFill/>
                    </a:lnR>
                    <a:lnT>
                      <a:noFill/>
                    </a:lnT>
                    <a:lnB>
                      <a:noFill/>
                    </a:lnB>
                  </a:tcPr>
                </a:tc>
                <a:tc>
                  <a:txBody>
                    <a:bodyPr/>
                    <a:lstStyle/>
                    <a:p>
                      <a:pPr algn="r" fontAlgn="ctr"/>
                      <a:r>
                        <a:rPr lang="cs-CZ" sz="600" b="0" i="0" u="none" strike="noStrike">
                          <a:solidFill>
                            <a:srgbClr val="000000"/>
                          </a:solidFill>
                          <a:effectLst/>
                          <a:latin typeface="Calibri"/>
                        </a:rPr>
                        <a:t>848 000,00</a:t>
                      </a:r>
                    </a:p>
                  </a:txBody>
                  <a:tcPr marL="4857" marR="4857" marT="4857" marB="0" anchor="ctr">
                    <a:lnL>
                      <a:noFill/>
                    </a:lnL>
                    <a:lnR>
                      <a:noFill/>
                    </a:lnR>
                    <a:lnT>
                      <a:noFill/>
                    </a:lnT>
                    <a:lnB>
                      <a:noFill/>
                    </a:lnB>
                  </a:tcPr>
                </a:tc>
                <a:extLst>
                  <a:ext uri="{0D108BD9-81ED-4DB2-BD59-A6C34878D82A}">
                    <a16:rowId xmlns:a16="http://schemas.microsoft.com/office/drawing/2014/main" val="10001"/>
                  </a:ext>
                </a:extLst>
              </a:tr>
              <a:tr h="97135">
                <a:tc>
                  <a:txBody>
                    <a:bodyPr/>
                    <a:lstStyle/>
                    <a:p>
                      <a:pPr algn="l" fontAlgn="b"/>
                      <a:endParaRPr lang="cs-CZ" sz="600" b="0" i="0" u="none" strike="noStrike">
                        <a:solidFill>
                          <a:srgbClr val="000000"/>
                        </a:solidFill>
                        <a:effectLst/>
                        <a:latin typeface="Calibri"/>
                      </a:endParaRPr>
                    </a:p>
                  </a:txBody>
                  <a:tcPr marL="4857" marR="4857" marT="4857"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a:endParaRPr>
                    </a:p>
                  </a:txBody>
                  <a:tcPr marL="4857" marR="4857" marT="4857" marB="0" anchor="b">
                    <a:lnL>
                      <a:noFill/>
                    </a:lnL>
                    <a:lnR>
                      <a:noFill/>
                    </a:lnR>
                    <a:lnT>
                      <a:noFill/>
                    </a:lnT>
                    <a:lnB>
                      <a:noFill/>
                    </a:lnB>
                  </a:tcPr>
                </a:tc>
                <a:tc>
                  <a:txBody>
                    <a:bodyPr/>
                    <a:lstStyle/>
                    <a:p>
                      <a:pPr algn="r" fontAlgn="ctr"/>
                      <a:r>
                        <a:rPr lang="cs-CZ" sz="600" b="1" i="0" u="none" strike="noStrike">
                          <a:solidFill>
                            <a:srgbClr val="000000"/>
                          </a:solidFill>
                          <a:effectLst/>
                          <a:latin typeface="Calibri"/>
                        </a:rPr>
                        <a:t>848 000,00</a:t>
                      </a:r>
                    </a:p>
                  </a:txBody>
                  <a:tcPr marL="4857" marR="4857" marT="4857" marB="0" anchor="ctr">
                    <a:lnL>
                      <a:noFill/>
                    </a:lnL>
                    <a:lnR>
                      <a:noFill/>
                    </a:lnR>
                    <a:lnT>
                      <a:noFill/>
                    </a:lnT>
                    <a:lnB>
                      <a:noFill/>
                    </a:lnB>
                  </a:tcPr>
                </a:tc>
                <a:extLst>
                  <a:ext uri="{0D108BD9-81ED-4DB2-BD59-A6C34878D82A}">
                    <a16:rowId xmlns:a16="http://schemas.microsoft.com/office/drawing/2014/main" val="10002"/>
                  </a:ext>
                </a:extLst>
              </a:tr>
              <a:tr h="97135">
                <a:tc>
                  <a:txBody>
                    <a:bodyPr/>
                    <a:lstStyle/>
                    <a:p>
                      <a:pPr algn="l" fontAlgn="ctr"/>
                      <a:r>
                        <a:rPr lang="cs-CZ" sz="600" b="0" i="0" u="none" strike="noStrike">
                          <a:solidFill>
                            <a:srgbClr val="000000"/>
                          </a:solidFill>
                          <a:effectLst/>
                          <a:latin typeface="Calibri"/>
                        </a:rPr>
                        <a:t>Doubice, úprava vNN</a:t>
                      </a:r>
                    </a:p>
                  </a:txBody>
                  <a:tcPr marL="4857" marR="4857" marT="4857" marB="0" anchor="ctr">
                    <a:lnL>
                      <a:noFill/>
                    </a:lnL>
                    <a:lnR>
                      <a:noFill/>
                    </a:lnR>
                    <a:lnT>
                      <a:noFill/>
                    </a:lnT>
                    <a:lnB>
                      <a:noFill/>
                    </a:lnB>
                  </a:tcPr>
                </a:tc>
                <a:tc>
                  <a:txBody>
                    <a:bodyPr/>
                    <a:lstStyle/>
                    <a:p>
                      <a:pPr algn="r" fontAlgn="ctr"/>
                      <a:r>
                        <a:rPr lang="cs-CZ" sz="600" b="0" i="0" u="none" strike="noStrike">
                          <a:solidFill>
                            <a:srgbClr val="000000"/>
                          </a:solidFill>
                          <a:effectLst/>
                          <a:latin typeface="Calibri"/>
                        </a:rPr>
                        <a:t>2018</a:t>
                      </a:r>
                    </a:p>
                  </a:txBody>
                  <a:tcPr marL="4857" marR="4857" marT="4857" marB="0" anchor="ctr">
                    <a:lnL>
                      <a:noFill/>
                    </a:lnL>
                    <a:lnR>
                      <a:noFill/>
                    </a:lnR>
                    <a:lnT>
                      <a:noFill/>
                    </a:lnT>
                    <a:lnB>
                      <a:noFill/>
                    </a:lnB>
                  </a:tcPr>
                </a:tc>
                <a:tc>
                  <a:txBody>
                    <a:bodyPr/>
                    <a:lstStyle/>
                    <a:p>
                      <a:pPr algn="r" fontAlgn="ctr"/>
                      <a:r>
                        <a:rPr lang="cs-CZ" sz="600" b="0" i="0" u="none" strike="noStrike">
                          <a:solidFill>
                            <a:srgbClr val="000000"/>
                          </a:solidFill>
                          <a:effectLst/>
                          <a:latin typeface="Calibri"/>
                        </a:rPr>
                        <a:t>1 211 000,00</a:t>
                      </a:r>
                    </a:p>
                  </a:txBody>
                  <a:tcPr marL="4857" marR="4857" marT="4857" marB="0" anchor="ctr">
                    <a:lnL>
                      <a:noFill/>
                    </a:lnL>
                    <a:lnR>
                      <a:noFill/>
                    </a:lnR>
                    <a:lnT>
                      <a:noFill/>
                    </a:lnT>
                    <a:lnB>
                      <a:noFill/>
                    </a:lnB>
                  </a:tcPr>
                </a:tc>
                <a:extLst>
                  <a:ext uri="{0D108BD9-81ED-4DB2-BD59-A6C34878D82A}">
                    <a16:rowId xmlns:a16="http://schemas.microsoft.com/office/drawing/2014/main" val="10003"/>
                  </a:ext>
                </a:extLst>
              </a:tr>
              <a:tr h="97135">
                <a:tc>
                  <a:txBody>
                    <a:bodyPr/>
                    <a:lstStyle/>
                    <a:p>
                      <a:pPr algn="l" fontAlgn="b"/>
                      <a:endParaRPr lang="cs-CZ" sz="600" b="0" i="0" u="none" strike="noStrike">
                        <a:solidFill>
                          <a:srgbClr val="000000"/>
                        </a:solidFill>
                        <a:effectLst/>
                        <a:latin typeface="Calibri"/>
                      </a:endParaRPr>
                    </a:p>
                  </a:txBody>
                  <a:tcPr marL="4857" marR="4857" marT="4857"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a:endParaRPr>
                    </a:p>
                  </a:txBody>
                  <a:tcPr marL="4857" marR="4857" marT="4857" marB="0" anchor="b">
                    <a:lnL>
                      <a:noFill/>
                    </a:lnL>
                    <a:lnR>
                      <a:noFill/>
                    </a:lnR>
                    <a:lnT>
                      <a:noFill/>
                    </a:lnT>
                    <a:lnB>
                      <a:noFill/>
                    </a:lnB>
                  </a:tcPr>
                </a:tc>
                <a:tc>
                  <a:txBody>
                    <a:bodyPr/>
                    <a:lstStyle/>
                    <a:p>
                      <a:pPr algn="r" fontAlgn="ctr"/>
                      <a:r>
                        <a:rPr lang="cs-CZ" sz="600" b="1" i="0" u="none" strike="noStrike">
                          <a:solidFill>
                            <a:srgbClr val="000000"/>
                          </a:solidFill>
                          <a:effectLst/>
                          <a:latin typeface="Calibri"/>
                        </a:rPr>
                        <a:t>1 211 000,00</a:t>
                      </a:r>
                    </a:p>
                  </a:txBody>
                  <a:tcPr marL="4857" marR="4857" marT="4857" marB="0" anchor="ctr">
                    <a:lnL>
                      <a:noFill/>
                    </a:lnL>
                    <a:lnR>
                      <a:noFill/>
                    </a:lnR>
                    <a:lnT>
                      <a:noFill/>
                    </a:lnT>
                    <a:lnB>
                      <a:noFill/>
                    </a:lnB>
                  </a:tcPr>
                </a:tc>
                <a:extLst>
                  <a:ext uri="{0D108BD9-81ED-4DB2-BD59-A6C34878D82A}">
                    <a16:rowId xmlns:a16="http://schemas.microsoft.com/office/drawing/2014/main" val="10004"/>
                  </a:ext>
                </a:extLst>
              </a:tr>
              <a:tr h="97135">
                <a:tc>
                  <a:txBody>
                    <a:bodyPr/>
                    <a:lstStyle/>
                    <a:p>
                      <a:pPr algn="l" fontAlgn="ctr"/>
                      <a:r>
                        <a:rPr lang="cs-CZ" sz="600" b="0" i="0" u="none" strike="noStrike">
                          <a:solidFill>
                            <a:srgbClr val="000000"/>
                          </a:solidFill>
                          <a:effectLst/>
                          <a:latin typeface="Calibri"/>
                        </a:rPr>
                        <a:t>Filipov,úprava vNN,kNN,DTS,2 etapa</a:t>
                      </a:r>
                    </a:p>
                  </a:txBody>
                  <a:tcPr marL="4857" marR="4857" marT="4857" marB="0" anchor="ctr">
                    <a:lnL>
                      <a:noFill/>
                    </a:lnL>
                    <a:lnR>
                      <a:noFill/>
                    </a:lnR>
                    <a:lnT>
                      <a:noFill/>
                    </a:lnT>
                    <a:lnB>
                      <a:noFill/>
                    </a:lnB>
                  </a:tcPr>
                </a:tc>
                <a:tc>
                  <a:txBody>
                    <a:bodyPr/>
                    <a:lstStyle/>
                    <a:p>
                      <a:pPr algn="r" fontAlgn="ctr"/>
                      <a:r>
                        <a:rPr lang="cs-CZ" sz="600" b="0" i="0" u="none" strike="noStrike">
                          <a:solidFill>
                            <a:srgbClr val="000000"/>
                          </a:solidFill>
                          <a:effectLst/>
                          <a:latin typeface="Calibri"/>
                        </a:rPr>
                        <a:t>2018</a:t>
                      </a:r>
                    </a:p>
                  </a:txBody>
                  <a:tcPr marL="4857" marR="4857" marT="4857" marB="0" anchor="ctr">
                    <a:lnL>
                      <a:noFill/>
                    </a:lnL>
                    <a:lnR>
                      <a:noFill/>
                    </a:lnR>
                    <a:lnT>
                      <a:noFill/>
                    </a:lnT>
                    <a:lnB>
                      <a:noFill/>
                    </a:lnB>
                  </a:tcPr>
                </a:tc>
                <a:tc>
                  <a:txBody>
                    <a:bodyPr/>
                    <a:lstStyle/>
                    <a:p>
                      <a:pPr algn="r" fontAlgn="ctr"/>
                      <a:r>
                        <a:rPr lang="cs-CZ" sz="600" b="0" i="0" u="none" strike="noStrike">
                          <a:solidFill>
                            <a:srgbClr val="000000"/>
                          </a:solidFill>
                          <a:effectLst/>
                          <a:latin typeface="Calibri"/>
                        </a:rPr>
                        <a:t>5 343 000,00</a:t>
                      </a:r>
                    </a:p>
                  </a:txBody>
                  <a:tcPr marL="4857" marR="4857" marT="4857" marB="0" anchor="ctr">
                    <a:lnL>
                      <a:noFill/>
                    </a:lnL>
                    <a:lnR>
                      <a:noFill/>
                    </a:lnR>
                    <a:lnT>
                      <a:noFill/>
                    </a:lnT>
                    <a:lnB>
                      <a:noFill/>
                    </a:lnB>
                  </a:tcPr>
                </a:tc>
                <a:extLst>
                  <a:ext uri="{0D108BD9-81ED-4DB2-BD59-A6C34878D82A}">
                    <a16:rowId xmlns:a16="http://schemas.microsoft.com/office/drawing/2014/main" val="10005"/>
                  </a:ext>
                </a:extLst>
              </a:tr>
              <a:tr h="97135">
                <a:tc>
                  <a:txBody>
                    <a:bodyPr/>
                    <a:lstStyle/>
                    <a:p>
                      <a:pPr algn="l" fontAlgn="ctr"/>
                      <a:r>
                        <a:rPr lang="cs-CZ" sz="600" b="0" i="0" u="none" strike="noStrike">
                          <a:solidFill>
                            <a:srgbClr val="000000"/>
                          </a:solidFill>
                          <a:effectLst/>
                          <a:latin typeface="Calibri"/>
                        </a:rPr>
                        <a:t>Filipov,VN 35kV reko. ec.VN102056</a:t>
                      </a:r>
                    </a:p>
                  </a:txBody>
                  <a:tcPr marL="4857" marR="4857" marT="4857" marB="0" anchor="ctr">
                    <a:lnL>
                      <a:noFill/>
                    </a:lnL>
                    <a:lnR>
                      <a:noFill/>
                    </a:lnR>
                    <a:lnT>
                      <a:noFill/>
                    </a:lnT>
                    <a:lnB>
                      <a:noFill/>
                    </a:lnB>
                  </a:tcPr>
                </a:tc>
                <a:tc>
                  <a:txBody>
                    <a:bodyPr/>
                    <a:lstStyle/>
                    <a:p>
                      <a:pPr algn="r" fontAlgn="ctr"/>
                      <a:r>
                        <a:rPr lang="cs-CZ" sz="600" b="0" i="0" u="none" strike="noStrike">
                          <a:solidFill>
                            <a:srgbClr val="000000"/>
                          </a:solidFill>
                          <a:effectLst/>
                          <a:latin typeface="Calibri"/>
                        </a:rPr>
                        <a:t>2019</a:t>
                      </a:r>
                    </a:p>
                  </a:txBody>
                  <a:tcPr marL="4857" marR="4857" marT="4857" marB="0" anchor="ctr">
                    <a:lnL>
                      <a:noFill/>
                    </a:lnL>
                    <a:lnR>
                      <a:noFill/>
                    </a:lnR>
                    <a:lnT>
                      <a:noFill/>
                    </a:lnT>
                    <a:lnB>
                      <a:noFill/>
                    </a:lnB>
                  </a:tcPr>
                </a:tc>
                <a:tc>
                  <a:txBody>
                    <a:bodyPr/>
                    <a:lstStyle/>
                    <a:p>
                      <a:pPr algn="r" fontAlgn="ctr"/>
                      <a:r>
                        <a:rPr lang="cs-CZ" sz="600" b="0" i="0" u="none" strike="noStrike">
                          <a:solidFill>
                            <a:srgbClr val="000000"/>
                          </a:solidFill>
                          <a:effectLst/>
                          <a:latin typeface="Calibri"/>
                        </a:rPr>
                        <a:t>1 278 000,00</a:t>
                      </a:r>
                    </a:p>
                  </a:txBody>
                  <a:tcPr marL="4857" marR="4857" marT="4857" marB="0" anchor="ctr">
                    <a:lnL>
                      <a:noFill/>
                    </a:lnL>
                    <a:lnR>
                      <a:noFill/>
                    </a:lnR>
                    <a:lnT>
                      <a:noFill/>
                    </a:lnT>
                    <a:lnB>
                      <a:noFill/>
                    </a:lnB>
                  </a:tcPr>
                </a:tc>
                <a:extLst>
                  <a:ext uri="{0D108BD9-81ED-4DB2-BD59-A6C34878D82A}">
                    <a16:rowId xmlns:a16="http://schemas.microsoft.com/office/drawing/2014/main" val="10006"/>
                  </a:ext>
                </a:extLst>
              </a:tr>
              <a:tr h="97135">
                <a:tc>
                  <a:txBody>
                    <a:bodyPr/>
                    <a:lstStyle/>
                    <a:p>
                      <a:pPr algn="l" fontAlgn="b"/>
                      <a:endParaRPr lang="cs-CZ" sz="600" b="0" i="0" u="none" strike="noStrike">
                        <a:solidFill>
                          <a:srgbClr val="000000"/>
                        </a:solidFill>
                        <a:effectLst/>
                        <a:latin typeface="Calibri"/>
                      </a:endParaRPr>
                    </a:p>
                  </a:txBody>
                  <a:tcPr marL="4857" marR="4857" marT="4857"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a:endParaRPr>
                    </a:p>
                  </a:txBody>
                  <a:tcPr marL="4857" marR="4857" marT="4857" marB="0" anchor="b">
                    <a:lnL>
                      <a:noFill/>
                    </a:lnL>
                    <a:lnR>
                      <a:noFill/>
                    </a:lnR>
                    <a:lnT>
                      <a:noFill/>
                    </a:lnT>
                    <a:lnB>
                      <a:noFill/>
                    </a:lnB>
                  </a:tcPr>
                </a:tc>
                <a:tc>
                  <a:txBody>
                    <a:bodyPr/>
                    <a:lstStyle/>
                    <a:p>
                      <a:pPr algn="r" fontAlgn="ctr"/>
                      <a:r>
                        <a:rPr lang="cs-CZ" sz="600" b="1" i="0" u="none" strike="noStrike">
                          <a:solidFill>
                            <a:srgbClr val="000000"/>
                          </a:solidFill>
                          <a:effectLst/>
                          <a:latin typeface="Calibri"/>
                        </a:rPr>
                        <a:t>6 621 000,00</a:t>
                      </a:r>
                    </a:p>
                  </a:txBody>
                  <a:tcPr marL="4857" marR="4857" marT="4857" marB="0" anchor="ctr">
                    <a:lnL>
                      <a:noFill/>
                    </a:lnL>
                    <a:lnR>
                      <a:noFill/>
                    </a:lnR>
                    <a:lnT>
                      <a:noFill/>
                    </a:lnT>
                    <a:lnB>
                      <a:noFill/>
                    </a:lnB>
                  </a:tcPr>
                </a:tc>
                <a:extLst>
                  <a:ext uri="{0D108BD9-81ED-4DB2-BD59-A6C34878D82A}">
                    <a16:rowId xmlns:a16="http://schemas.microsoft.com/office/drawing/2014/main" val="10007"/>
                  </a:ext>
                </a:extLst>
              </a:tr>
              <a:tr h="97135">
                <a:tc>
                  <a:txBody>
                    <a:bodyPr/>
                    <a:lstStyle/>
                    <a:p>
                      <a:pPr algn="l" fontAlgn="ctr"/>
                      <a:r>
                        <a:rPr lang="cs-CZ" sz="600" b="0" i="0" u="none" strike="noStrike">
                          <a:solidFill>
                            <a:srgbClr val="000000"/>
                          </a:solidFill>
                          <a:effectLst/>
                          <a:latin typeface="Calibri"/>
                        </a:rPr>
                        <a:t>H.Podluží,úprava vNN bč.102-105</a:t>
                      </a:r>
                    </a:p>
                  </a:txBody>
                  <a:tcPr marL="4857" marR="4857" marT="4857" marB="0" anchor="ctr">
                    <a:lnL>
                      <a:noFill/>
                    </a:lnL>
                    <a:lnR>
                      <a:noFill/>
                    </a:lnR>
                    <a:lnT>
                      <a:noFill/>
                    </a:lnT>
                    <a:lnB>
                      <a:noFill/>
                    </a:lnB>
                  </a:tcPr>
                </a:tc>
                <a:tc>
                  <a:txBody>
                    <a:bodyPr/>
                    <a:lstStyle/>
                    <a:p>
                      <a:pPr algn="r" fontAlgn="ctr"/>
                      <a:r>
                        <a:rPr lang="cs-CZ" sz="600" b="0" i="0" u="none" strike="noStrike">
                          <a:solidFill>
                            <a:srgbClr val="000000"/>
                          </a:solidFill>
                          <a:effectLst/>
                          <a:latin typeface="Calibri"/>
                        </a:rPr>
                        <a:t>2020</a:t>
                      </a:r>
                    </a:p>
                  </a:txBody>
                  <a:tcPr marL="4857" marR="4857" marT="4857" marB="0" anchor="ctr">
                    <a:lnL>
                      <a:noFill/>
                    </a:lnL>
                    <a:lnR>
                      <a:noFill/>
                    </a:lnR>
                    <a:lnT>
                      <a:noFill/>
                    </a:lnT>
                    <a:lnB>
                      <a:noFill/>
                    </a:lnB>
                  </a:tcPr>
                </a:tc>
                <a:tc>
                  <a:txBody>
                    <a:bodyPr/>
                    <a:lstStyle/>
                    <a:p>
                      <a:pPr algn="r" fontAlgn="ctr"/>
                      <a:r>
                        <a:rPr lang="cs-CZ" sz="600" b="0" i="0" u="none" strike="noStrike">
                          <a:solidFill>
                            <a:srgbClr val="000000"/>
                          </a:solidFill>
                          <a:effectLst/>
                          <a:latin typeface="Calibri"/>
                        </a:rPr>
                        <a:t>220 470,70</a:t>
                      </a:r>
                    </a:p>
                  </a:txBody>
                  <a:tcPr marL="4857" marR="4857" marT="4857" marB="0" anchor="ctr">
                    <a:lnL>
                      <a:noFill/>
                    </a:lnL>
                    <a:lnR>
                      <a:noFill/>
                    </a:lnR>
                    <a:lnT>
                      <a:noFill/>
                    </a:lnT>
                    <a:lnB>
                      <a:noFill/>
                    </a:lnB>
                  </a:tcPr>
                </a:tc>
                <a:extLst>
                  <a:ext uri="{0D108BD9-81ED-4DB2-BD59-A6C34878D82A}">
                    <a16:rowId xmlns:a16="http://schemas.microsoft.com/office/drawing/2014/main" val="10008"/>
                  </a:ext>
                </a:extLst>
              </a:tr>
              <a:tr h="97135">
                <a:tc>
                  <a:txBody>
                    <a:bodyPr/>
                    <a:lstStyle/>
                    <a:p>
                      <a:pPr algn="l" fontAlgn="b"/>
                      <a:endParaRPr lang="cs-CZ" sz="600" b="0" i="0" u="none" strike="noStrike">
                        <a:solidFill>
                          <a:srgbClr val="000000"/>
                        </a:solidFill>
                        <a:effectLst/>
                        <a:latin typeface="Calibri"/>
                      </a:endParaRPr>
                    </a:p>
                  </a:txBody>
                  <a:tcPr marL="4857" marR="4857" marT="4857"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a:endParaRPr>
                    </a:p>
                  </a:txBody>
                  <a:tcPr marL="4857" marR="4857" marT="4857" marB="0" anchor="b">
                    <a:lnL>
                      <a:noFill/>
                    </a:lnL>
                    <a:lnR>
                      <a:noFill/>
                    </a:lnR>
                    <a:lnT>
                      <a:noFill/>
                    </a:lnT>
                    <a:lnB>
                      <a:noFill/>
                    </a:lnB>
                  </a:tcPr>
                </a:tc>
                <a:tc>
                  <a:txBody>
                    <a:bodyPr/>
                    <a:lstStyle/>
                    <a:p>
                      <a:pPr algn="r" fontAlgn="ctr"/>
                      <a:r>
                        <a:rPr lang="cs-CZ" sz="600" b="1" i="0" u="none" strike="noStrike">
                          <a:solidFill>
                            <a:srgbClr val="000000"/>
                          </a:solidFill>
                          <a:effectLst/>
                          <a:latin typeface="Calibri"/>
                        </a:rPr>
                        <a:t>220 470,70</a:t>
                      </a:r>
                    </a:p>
                  </a:txBody>
                  <a:tcPr marL="4857" marR="4857" marT="4857" marB="0" anchor="ctr">
                    <a:lnL>
                      <a:noFill/>
                    </a:lnL>
                    <a:lnR>
                      <a:noFill/>
                    </a:lnR>
                    <a:lnT>
                      <a:noFill/>
                    </a:lnT>
                    <a:lnB>
                      <a:noFill/>
                    </a:lnB>
                  </a:tcPr>
                </a:tc>
                <a:extLst>
                  <a:ext uri="{0D108BD9-81ED-4DB2-BD59-A6C34878D82A}">
                    <a16:rowId xmlns:a16="http://schemas.microsoft.com/office/drawing/2014/main" val="10009"/>
                  </a:ext>
                </a:extLst>
              </a:tr>
              <a:tr h="97135">
                <a:tc>
                  <a:txBody>
                    <a:bodyPr/>
                    <a:lstStyle/>
                    <a:p>
                      <a:pPr algn="l" fontAlgn="ctr"/>
                      <a:r>
                        <a:rPr lang="cs-CZ" sz="600" b="0" i="0" u="none" strike="noStrike">
                          <a:solidFill>
                            <a:srgbClr val="000000"/>
                          </a:solidFill>
                          <a:effectLst/>
                          <a:latin typeface="Calibri"/>
                        </a:rPr>
                        <a:t>Chřibská, 1520,tvorba PD</a:t>
                      </a:r>
                    </a:p>
                  </a:txBody>
                  <a:tcPr marL="4857" marR="4857" marT="4857" marB="0" anchor="ctr">
                    <a:lnL>
                      <a:noFill/>
                    </a:lnL>
                    <a:lnR>
                      <a:noFill/>
                    </a:lnR>
                    <a:lnT>
                      <a:noFill/>
                    </a:lnT>
                    <a:lnB>
                      <a:noFill/>
                    </a:lnB>
                  </a:tcPr>
                </a:tc>
                <a:tc>
                  <a:txBody>
                    <a:bodyPr/>
                    <a:lstStyle/>
                    <a:p>
                      <a:pPr algn="r" fontAlgn="ctr"/>
                      <a:r>
                        <a:rPr lang="cs-CZ" sz="600" b="0" i="0" u="none" strike="noStrike">
                          <a:solidFill>
                            <a:srgbClr val="000000"/>
                          </a:solidFill>
                          <a:effectLst/>
                          <a:latin typeface="Calibri"/>
                        </a:rPr>
                        <a:t>2018</a:t>
                      </a:r>
                    </a:p>
                  </a:txBody>
                  <a:tcPr marL="4857" marR="4857" marT="4857" marB="0" anchor="ctr">
                    <a:lnL>
                      <a:noFill/>
                    </a:lnL>
                    <a:lnR>
                      <a:noFill/>
                    </a:lnR>
                    <a:lnT>
                      <a:noFill/>
                    </a:lnT>
                    <a:lnB>
                      <a:noFill/>
                    </a:lnB>
                  </a:tcPr>
                </a:tc>
                <a:tc>
                  <a:txBody>
                    <a:bodyPr/>
                    <a:lstStyle/>
                    <a:p>
                      <a:pPr algn="r" fontAlgn="ctr"/>
                      <a:r>
                        <a:rPr lang="cs-CZ" sz="600" b="0" i="0" u="none" strike="noStrike">
                          <a:solidFill>
                            <a:srgbClr val="000000"/>
                          </a:solidFill>
                          <a:effectLst/>
                          <a:latin typeface="Calibri"/>
                        </a:rPr>
                        <a:t>35 000,00</a:t>
                      </a:r>
                    </a:p>
                  </a:txBody>
                  <a:tcPr marL="4857" marR="4857" marT="4857" marB="0" anchor="ctr">
                    <a:lnL>
                      <a:noFill/>
                    </a:lnL>
                    <a:lnR>
                      <a:noFill/>
                    </a:lnR>
                    <a:lnT>
                      <a:noFill/>
                    </a:lnT>
                    <a:lnB>
                      <a:noFill/>
                    </a:lnB>
                  </a:tcPr>
                </a:tc>
                <a:extLst>
                  <a:ext uri="{0D108BD9-81ED-4DB2-BD59-A6C34878D82A}">
                    <a16:rowId xmlns:a16="http://schemas.microsoft.com/office/drawing/2014/main" val="10010"/>
                  </a:ext>
                </a:extLst>
              </a:tr>
              <a:tr h="97135">
                <a:tc>
                  <a:txBody>
                    <a:bodyPr/>
                    <a:lstStyle/>
                    <a:p>
                      <a:pPr algn="l" fontAlgn="ctr"/>
                      <a:r>
                        <a:rPr lang="cs-CZ" sz="600" b="0" i="0" u="none" strike="noStrike">
                          <a:solidFill>
                            <a:srgbClr val="000000"/>
                          </a:solidFill>
                          <a:effectLst/>
                          <a:latin typeface="Calibri"/>
                        </a:rPr>
                        <a:t>Chřibská,-střed,výměna vNN,kNN</a:t>
                      </a:r>
                    </a:p>
                  </a:txBody>
                  <a:tcPr marL="4857" marR="4857" marT="4857" marB="0" anchor="ctr">
                    <a:lnL>
                      <a:noFill/>
                    </a:lnL>
                    <a:lnR>
                      <a:noFill/>
                    </a:lnR>
                    <a:lnT>
                      <a:noFill/>
                    </a:lnT>
                    <a:lnB>
                      <a:noFill/>
                    </a:lnB>
                  </a:tcPr>
                </a:tc>
                <a:tc>
                  <a:txBody>
                    <a:bodyPr/>
                    <a:lstStyle/>
                    <a:p>
                      <a:pPr algn="r" fontAlgn="ctr"/>
                      <a:r>
                        <a:rPr lang="cs-CZ" sz="600" b="0" i="0" u="none" strike="noStrike">
                          <a:solidFill>
                            <a:srgbClr val="000000"/>
                          </a:solidFill>
                          <a:effectLst/>
                          <a:latin typeface="Calibri"/>
                        </a:rPr>
                        <a:t>2019</a:t>
                      </a:r>
                    </a:p>
                  </a:txBody>
                  <a:tcPr marL="4857" marR="4857" marT="4857" marB="0" anchor="ctr">
                    <a:lnL>
                      <a:noFill/>
                    </a:lnL>
                    <a:lnR>
                      <a:noFill/>
                    </a:lnR>
                    <a:lnT>
                      <a:noFill/>
                    </a:lnT>
                    <a:lnB>
                      <a:noFill/>
                    </a:lnB>
                  </a:tcPr>
                </a:tc>
                <a:tc>
                  <a:txBody>
                    <a:bodyPr/>
                    <a:lstStyle/>
                    <a:p>
                      <a:pPr algn="r" fontAlgn="ctr"/>
                      <a:r>
                        <a:rPr lang="cs-CZ" sz="600" b="0" i="0" u="none" strike="noStrike">
                          <a:solidFill>
                            <a:srgbClr val="000000"/>
                          </a:solidFill>
                          <a:effectLst/>
                          <a:latin typeface="Calibri"/>
                        </a:rPr>
                        <a:t>2 428 000,00</a:t>
                      </a:r>
                    </a:p>
                  </a:txBody>
                  <a:tcPr marL="4857" marR="4857" marT="4857" marB="0" anchor="ctr">
                    <a:lnL>
                      <a:noFill/>
                    </a:lnL>
                    <a:lnR>
                      <a:noFill/>
                    </a:lnR>
                    <a:lnT>
                      <a:noFill/>
                    </a:lnT>
                    <a:lnB>
                      <a:noFill/>
                    </a:lnB>
                  </a:tcPr>
                </a:tc>
                <a:extLst>
                  <a:ext uri="{0D108BD9-81ED-4DB2-BD59-A6C34878D82A}">
                    <a16:rowId xmlns:a16="http://schemas.microsoft.com/office/drawing/2014/main" val="10011"/>
                  </a:ext>
                </a:extLst>
              </a:tr>
              <a:tr h="97135">
                <a:tc>
                  <a:txBody>
                    <a:bodyPr/>
                    <a:lstStyle/>
                    <a:p>
                      <a:pPr algn="l" fontAlgn="b"/>
                      <a:endParaRPr lang="cs-CZ" sz="600" b="0" i="0" u="none" strike="noStrike">
                        <a:solidFill>
                          <a:srgbClr val="000000"/>
                        </a:solidFill>
                        <a:effectLst/>
                        <a:latin typeface="Calibri"/>
                      </a:endParaRPr>
                    </a:p>
                  </a:txBody>
                  <a:tcPr marL="4857" marR="4857" marT="4857"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a:endParaRPr>
                    </a:p>
                  </a:txBody>
                  <a:tcPr marL="4857" marR="4857" marT="4857" marB="0" anchor="b">
                    <a:lnL>
                      <a:noFill/>
                    </a:lnL>
                    <a:lnR>
                      <a:noFill/>
                    </a:lnR>
                    <a:lnT>
                      <a:noFill/>
                    </a:lnT>
                    <a:lnB>
                      <a:noFill/>
                    </a:lnB>
                  </a:tcPr>
                </a:tc>
                <a:tc>
                  <a:txBody>
                    <a:bodyPr/>
                    <a:lstStyle/>
                    <a:p>
                      <a:pPr algn="r" fontAlgn="ctr"/>
                      <a:r>
                        <a:rPr lang="cs-CZ" sz="600" b="1" i="0" u="none" strike="noStrike">
                          <a:solidFill>
                            <a:srgbClr val="000000"/>
                          </a:solidFill>
                          <a:effectLst/>
                          <a:latin typeface="Calibri"/>
                        </a:rPr>
                        <a:t>2 463 000,00</a:t>
                      </a:r>
                    </a:p>
                  </a:txBody>
                  <a:tcPr marL="4857" marR="4857" marT="4857" marB="0" anchor="ctr">
                    <a:lnL>
                      <a:noFill/>
                    </a:lnL>
                    <a:lnR>
                      <a:noFill/>
                    </a:lnR>
                    <a:lnT>
                      <a:noFill/>
                    </a:lnT>
                    <a:lnB>
                      <a:noFill/>
                    </a:lnB>
                  </a:tcPr>
                </a:tc>
                <a:extLst>
                  <a:ext uri="{0D108BD9-81ED-4DB2-BD59-A6C34878D82A}">
                    <a16:rowId xmlns:a16="http://schemas.microsoft.com/office/drawing/2014/main" val="10012"/>
                  </a:ext>
                </a:extLst>
              </a:tr>
              <a:tr h="97135">
                <a:tc>
                  <a:txBody>
                    <a:bodyPr/>
                    <a:lstStyle/>
                    <a:p>
                      <a:pPr algn="l" fontAlgn="ctr"/>
                      <a:r>
                        <a:rPr lang="cs-CZ" sz="600" b="0" i="0" u="none" strike="noStrike">
                          <a:solidFill>
                            <a:srgbClr val="000000"/>
                          </a:solidFill>
                          <a:effectLst/>
                          <a:latin typeface="Calibri"/>
                        </a:rPr>
                        <a:t>Jiříkov,1352,nové vNN,kNN</a:t>
                      </a:r>
                    </a:p>
                  </a:txBody>
                  <a:tcPr marL="4857" marR="4857" marT="4857" marB="0" anchor="ctr">
                    <a:lnL>
                      <a:noFill/>
                    </a:lnL>
                    <a:lnR>
                      <a:noFill/>
                    </a:lnR>
                    <a:lnT>
                      <a:noFill/>
                    </a:lnT>
                    <a:lnB>
                      <a:noFill/>
                    </a:lnB>
                  </a:tcPr>
                </a:tc>
                <a:tc>
                  <a:txBody>
                    <a:bodyPr/>
                    <a:lstStyle/>
                    <a:p>
                      <a:pPr algn="r" fontAlgn="ctr"/>
                      <a:r>
                        <a:rPr lang="cs-CZ" sz="600" b="0" i="0" u="none" strike="noStrike">
                          <a:solidFill>
                            <a:srgbClr val="000000"/>
                          </a:solidFill>
                          <a:effectLst/>
                          <a:latin typeface="Calibri"/>
                        </a:rPr>
                        <a:t>2019</a:t>
                      </a:r>
                    </a:p>
                  </a:txBody>
                  <a:tcPr marL="4857" marR="4857" marT="4857" marB="0" anchor="ctr">
                    <a:lnL>
                      <a:noFill/>
                    </a:lnL>
                    <a:lnR>
                      <a:noFill/>
                    </a:lnR>
                    <a:lnT>
                      <a:noFill/>
                    </a:lnT>
                    <a:lnB>
                      <a:noFill/>
                    </a:lnB>
                  </a:tcPr>
                </a:tc>
                <a:tc>
                  <a:txBody>
                    <a:bodyPr/>
                    <a:lstStyle/>
                    <a:p>
                      <a:pPr algn="r" fontAlgn="ctr"/>
                      <a:r>
                        <a:rPr lang="cs-CZ" sz="600" b="0" i="0" u="none" strike="noStrike">
                          <a:solidFill>
                            <a:srgbClr val="000000"/>
                          </a:solidFill>
                          <a:effectLst/>
                          <a:latin typeface="Calibri"/>
                        </a:rPr>
                        <a:t>2 890 000,00</a:t>
                      </a:r>
                    </a:p>
                  </a:txBody>
                  <a:tcPr marL="4857" marR="4857" marT="4857" marB="0" anchor="ctr">
                    <a:lnL>
                      <a:noFill/>
                    </a:lnL>
                    <a:lnR>
                      <a:noFill/>
                    </a:lnR>
                    <a:lnT>
                      <a:noFill/>
                    </a:lnT>
                    <a:lnB>
                      <a:noFill/>
                    </a:lnB>
                  </a:tcPr>
                </a:tc>
                <a:extLst>
                  <a:ext uri="{0D108BD9-81ED-4DB2-BD59-A6C34878D82A}">
                    <a16:rowId xmlns:a16="http://schemas.microsoft.com/office/drawing/2014/main" val="10013"/>
                  </a:ext>
                </a:extLst>
              </a:tr>
              <a:tr h="97135">
                <a:tc>
                  <a:txBody>
                    <a:bodyPr/>
                    <a:lstStyle/>
                    <a:p>
                      <a:pPr algn="l" fontAlgn="ctr"/>
                      <a:r>
                        <a:rPr lang="cs-CZ" sz="600" b="0" i="0" u="none" strike="noStrike" dirty="0" err="1">
                          <a:solidFill>
                            <a:srgbClr val="000000"/>
                          </a:solidFill>
                          <a:effectLst/>
                          <a:latin typeface="Calibri"/>
                        </a:rPr>
                        <a:t>Jiříkov,Náměstí,úprava</a:t>
                      </a:r>
                      <a:r>
                        <a:rPr lang="cs-CZ" sz="600" b="0" i="0" u="none" strike="noStrike" dirty="0">
                          <a:solidFill>
                            <a:srgbClr val="000000"/>
                          </a:solidFill>
                          <a:effectLst/>
                          <a:latin typeface="Calibri"/>
                        </a:rPr>
                        <a:t> </a:t>
                      </a:r>
                      <a:r>
                        <a:rPr lang="cs-CZ" sz="600" b="0" i="0" u="none" strike="noStrike" dirty="0" err="1">
                          <a:solidFill>
                            <a:srgbClr val="000000"/>
                          </a:solidFill>
                          <a:effectLst/>
                          <a:latin typeface="Calibri"/>
                        </a:rPr>
                        <a:t>vNN,kNN</a:t>
                      </a:r>
                      <a:endParaRPr lang="cs-CZ" sz="600" b="0" i="0" u="none" strike="noStrike" dirty="0">
                        <a:solidFill>
                          <a:srgbClr val="000000"/>
                        </a:solidFill>
                        <a:effectLst/>
                        <a:latin typeface="Calibri"/>
                      </a:endParaRPr>
                    </a:p>
                  </a:txBody>
                  <a:tcPr marL="4857" marR="4857" marT="4857" marB="0" anchor="ctr">
                    <a:lnL>
                      <a:noFill/>
                    </a:lnL>
                    <a:lnR>
                      <a:noFill/>
                    </a:lnR>
                    <a:lnT>
                      <a:noFill/>
                    </a:lnT>
                    <a:lnB>
                      <a:noFill/>
                    </a:lnB>
                  </a:tcPr>
                </a:tc>
                <a:tc>
                  <a:txBody>
                    <a:bodyPr/>
                    <a:lstStyle/>
                    <a:p>
                      <a:pPr algn="r" fontAlgn="ctr"/>
                      <a:r>
                        <a:rPr lang="cs-CZ" sz="600" b="0" i="0" u="none" strike="noStrike">
                          <a:solidFill>
                            <a:srgbClr val="000000"/>
                          </a:solidFill>
                          <a:effectLst/>
                          <a:latin typeface="Calibri"/>
                        </a:rPr>
                        <a:t>2019</a:t>
                      </a:r>
                    </a:p>
                  </a:txBody>
                  <a:tcPr marL="4857" marR="4857" marT="4857" marB="0" anchor="ctr">
                    <a:lnL>
                      <a:noFill/>
                    </a:lnL>
                    <a:lnR>
                      <a:noFill/>
                    </a:lnR>
                    <a:lnT>
                      <a:noFill/>
                    </a:lnT>
                    <a:lnB>
                      <a:noFill/>
                    </a:lnB>
                  </a:tcPr>
                </a:tc>
                <a:tc>
                  <a:txBody>
                    <a:bodyPr/>
                    <a:lstStyle/>
                    <a:p>
                      <a:pPr algn="r" fontAlgn="ctr"/>
                      <a:r>
                        <a:rPr lang="cs-CZ" sz="600" b="0" i="0" u="none" strike="noStrike">
                          <a:solidFill>
                            <a:srgbClr val="000000"/>
                          </a:solidFill>
                          <a:effectLst/>
                          <a:latin typeface="Calibri"/>
                        </a:rPr>
                        <a:t>2 096 000,00</a:t>
                      </a:r>
                    </a:p>
                  </a:txBody>
                  <a:tcPr marL="4857" marR="4857" marT="4857" marB="0" anchor="ctr">
                    <a:lnL>
                      <a:noFill/>
                    </a:lnL>
                    <a:lnR>
                      <a:noFill/>
                    </a:lnR>
                    <a:lnT>
                      <a:noFill/>
                    </a:lnT>
                    <a:lnB>
                      <a:noFill/>
                    </a:lnB>
                  </a:tcPr>
                </a:tc>
                <a:extLst>
                  <a:ext uri="{0D108BD9-81ED-4DB2-BD59-A6C34878D82A}">
                    <a16:rowId xmlns:a16="http://schemas.microsoft.com/office/drawing/2014/main" val="10014"/>
                  </a:ext>
                </a:extLst>
              </a:tr>
              <a:tr h="97135">
                <a:tc>
                  <a:txBody>
                    <a:bodyPr/>
                    <a:lstStyle/>
                    <a:p>
                      <a:pPr algn="l" fontAlgn="ctr"/>
                      <a:r>
                        <a:rPr lang="cs-CZ" sz="600" b="0" i="0" u="none" strike="noStrike">
                          <a:solidFill>
                            <a:srgbClr val="000000"/>
                          </a:solidFill>
                          <a:effectLst/>
                          <a:latin typeface="Calibri"/>
                        </a:rPr>
                        <a:t>Jiříkov,Rumburská,úprava vNN,kNN</a:t>
                      </a:r>
                    </a:p>
                  </a:txBody>
                  <a:tcPr marL="4857" marR="4857" marT="4857" marB="0" anchor="ctr">
                    <a:lnL>
                      <a:noFill/>
                    </a:lnL>
                    <a:lnR>
                      <a:noFill/>
                    </a:lnR>
                    <a:lnT>
                      <a:noFill/>
                    </a:lnT>
                    <a:lnB>
                      <a:noFill/>
                    </a:lnB>
                  </a:tcPr>
                </a:tc>
                <a:tc>
                  <a:txBody>
                    <a:bodyPr/>
                    <a:lstStyle/>
                    <a:p>
                      <a:pPr algn="r" fontAlgn="ctr"/>
                      <a:r>
                        <a:rPr lang="cs-CZ" sz="600" b="0" i="0" u="none" strike="noStrike">
                          <a:solidFill>
                            <a:srgbClr val="000000"/>
                          </a:solidFill>
                          <a:effectLst/>
                          <a:latin typeface="Calibri"/>
                        </a:rPr>
                        <a:t>2019</a:t>
                      </a:r>
                    </a:p>
                  </a:txBody>
                  <a:tcPr marL="4857" marR="4857" marT="4857" marB="0" anchor="ctr">
                    <a:lnL>
                      <a:noFill/>
                    </a:lnL>
                    <a:lnR>
                      <a:noFill/>
                    </a:lnR>
                    <a:lnT>
                      <a:noFill/>
                    </a:lnT>
                    <a:lnB>
                      <a:noFill/>
                    </a:lnB>
                  </a:tcPr>
                </a:tc>
                <a:tc>
                  <a:txBody>
                    <a:bodyPr/>
                    <a:lstStyle/>
                    <a:p>
                      <a:pPr algn="r" fontAlgn="ctr"/>
                      <a:r>
                        <a:rPr lang="cs-CZ" sz="600" b="0" i="0" u="none" strike="noStrike">
                          <a:solidFill>
                            <a:srgbClr val="000000"/>
                          </a:solidFill>
                          <a:effectLst/>
                          <a:latin typeface="Calibri"/>
                        </a:rPr>
                        <a:t>3 174 000,00</a:t>
                      </a:r>
                    </a:p>
                  </a:txBody>
                  <a:tcPr marL="4857" marR="4857" marT="4857" marB="0" anchor="ctr">
                    <a:lnL>
                      <a:noFill/>
                    </a:lnL>
                    <a:lnR>
                      <a:noFill/>
                    </a:lnR>
                    <a:lnT>
                      <a:noFill/>
                    </a:lnT>
                    <a:lnB>
                      <a:noFill/>
                    </a:lnB>
                  </a:tcPr>
                </a:tc>
                <a:extLst>
                  <a:ext uri="{0D108BD9-81ED-4DB2-BD59-A6C34878D82A}">
                    <a16:rowId xmlns:a16="http://schemas.microsoft.com/office/drawing/2014/main" val="10015"/>
                  </a:ext>
                </a:extLst>
              </a:tr>
              <a:tr h="97135">
                <a:tc>
                  <a:txBody>
                    <a:bodyPr/>
                    <a:lstStyle/>
                    <a:p>
                      <a:pPr algn="l" fontAlgn="ctr"/>
                      <a:r>
                        <a:rPr lang="cs-CZ" sz="600" b="0" i="0" u="none" strike="noStrike">
                          <a:solidFill>
                            <a:srgbClr val="000000"/>
                          </a:solidFill>
                          <a:effectLst/>
                          <a:latin typeface="Calibri"/>
                        </a:rPr>
                        <a:t>Jiříkov,ul.Rumburská,úprava vNN,kNN</a:t>
                      </a:r>
                    </a:p>
                  </a:txBody>
                  <a:tcPr marL="4857" marR="4857" marT="4857" marB="0" anchor="ctr">
                    <a:lnL>
                      <a:noFill/>
                    </a:lnL>
                    <a:lnR>
                      <a:noFill/>
                    </a:lnR>
                    <a:lnT>
                      <a:noFill/>
                    </a:lnT>
                    <a:lnB>
                      <a:noFill/>
                    </a:lnB>
                  </a:tcPr>
                </a:tc>
                <a:tc>
                  <a:txBody>
                    <a:bodyPr/>
                    <a:lstStyle/>
                    <a:p>
                      <a:pPr algn="r" fontAlgn="ctr"/>
                      <a:r>
                        <a:rPr lang="cs-CZ" sz="600" b="0" i="0" u="none" strike="noStrike">
                          <a:solidFill>
                            <a:srgbClr val="000000"/>
                          </a:solidFill>
                          <a:effectLst/>
                          <a:latin typeface="Calibri"/>
                        </a:rPr>
                        <a:t>2018</a:t>
                      </a:r>
                    </a:p>
                  </a:txBody>
                  <a:tcPr marL="4857" marR="4857" marT="4857" marB="0" anchor="ctr">
                    <a:lnL>
                      <a:noFill/>
                    </a:lnL>
                    <a:lnR>
                      <a:noFill/>
                    </a:lnR>
                    <a:lnT>
                      <a:noFill/>
                    </a:lnT>
                    <a:lnB>
                      <a:noFill/>
                    </a:lnB>
                  </a:tcPr>
                </a:tc>
                <a:tc>
                  <a:txBody>
                    <a:bodyPr/>
                    <a:lstStyle/>
                    <a:p>
                      <a:pPr algn="r" fontAlgn="ctr"/>
                      <a:r>
                        <a:rPr lang="cs-CZ" sz="600" b="0" i="0" u="none" strike="noStrike">
                          <a:solidFill>
                            <a:srgbClr val="000000"/>
                          </a:solidFill>
                          <a:effectLst/>
                          <a:latin typeface="Calibri"/>
                        </a:rPr>
                        <a:t>2 249 000,00</a:t>
                      </a:r>
                    </a:p>
                  </a:txBody>
                  <a:tcPr marL="4857" marR="4857" marT="4857" marB="0" anchor="ctr">
                    <a:lnL>
                      <a:noFill/>
                    </a:lnL>
                    <a:lnR>
                      <a:noFill/>
                    </a:lnR>
                    <a:lnT>
                      <a:noFill/>
                    </a:lnT>
                    <a:lnB>
                      <a:noFill/>
                    </a:lnB>
                  </a:tcPr>
                </a:tc>
                <a:extLst>
                  <a:ext uri="{0D108BD9-81ED-4DB2-BD59-A6C34878D82A}">
                    <a16:rowId xmlns:a16="http://schemas.microsoft.com/office/drawing/2014/main" val="10016"/>
                  </a:ext>
                </a:extLst>
              </a:tr>
              <a:tr h="97135">
                <a:tc>
                  <a:txBody>
                    <a:bodyPr/>
                    <a:lstStyle/>
                    <a:p>
                      <a:pPr algn="l" fontAlgn="b"/>
                      <a:endParaRPr lang="cs-CZ" sz="600" b="0" i="0" u="none" strike="noStrike">
                        <a:solidFill>
                          <a:srgbClr val="000000"/>
                        </a:solidFill>
                        <a:effectLst/>
                        <a:latin typeface="Calibri"/>
                      </a:endParaRPr>
                    </a:p>
                  </a:txBody>
                  <a:tcPr marL="4857" marR="4857" marT="4857"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a:endParaRPr>
                    </a:p>
                  </a:txBody>
                  <a:tcPr marL="4857" marR="4857" marT="4857" marB="0" anchor="b">
                    <a:lnL>
                      <a:noFill/>
                    </a:lnL>
                    <a:lnR>
                      <a:noFill/>
                    </a:lnR>
                    <a:lnT>
                      <a:noFill/>
                    </a:lnT>
                    <a:lnB>
                      <a:noFill/>
                    </a:lnB>
                  </a:tcPr>
                </a:tc>
                <a:tc>
                  <a:txBody>
                    <a:bodyPr/>
                    <a:lstStyle/>
                    <a:p>
                      <a:pPr algn="r" fontAlgn="ctr"/>
                      <a:r>
                        <a:rPr lang="cs-CZ" sz="600" b="1" i="0" u="none" strike="noStrike">
                          <a:solidFill>
                            <a:srgbClr val="000000"/>
                          </a:solidFill>
                          <a:effectLst/>
                          <a:latin typeface="Calibri"/>
                        </a:rPr>
                        <a:t>10 409 000,00</a:t>
                      </a:r>
                    </a:p>
                  </a:txBody>
                  <a:tcPr marL="4857" marR="4857" marT="4857" marB="0" anchor="ctr">
                    <a:lnL>
                      <a:noFill/>
                    </a:lnL>
                    <a:lnR>
                      <a:noFill/>
                    </a:lnR>
                    <a:lnT>
                      <a:noFill/>
                    </a:lnT>
                    <a:lnB>
                      <a:noFill/>
                    </a:lnB>
                  </a:tcPr>
                </a:tc>
                <a:extLst>
                  <a:ext uri="{0D108BD9-81ED-4DB2-BD59-A6C34878D82A}">
                    <a16:rowId xmlns:a16="http://schemas.microsoft.com/office/drawing/2014/main" val="10017"/>
                  </a:ext>
                </a:extLst>
              </a:tr>
              <a:tr h="97135">
                <a:tc>
                  <a:txBody>
                    <a:bodyPr/>
                    <a:lstStyle/>
                    <a:p>
                      <a:pPr algn="l" fontAlgn="ctr"/>
                      <a:r>
                        <a:rPr lang="cs-CZ" sz="600" b="0" i="0" u="none" strike="noStrike">
                          <a:solidFill>
                            <a:srgbClr val="000000"/>
                          </a:solidFill>
                          <a:effectLst/>
                          <a:latin typeface="Calibri"/>
                        </a:rPr>
                        <a:t>Kr.Lípa,DOV, DUSOZ</a:t>
                      </a:r>
                    </a:p>
                  </a:txBody>
                  <a:tcPr marL="4857" marR="4857" marT="4857" marB="0" anchor="ctr">
                    <a:lnL>
                      <a:noFill/>
                    </a:lnL>
                    <a:lnR>
                      <a:noFill/>
                    </a:lnR>
                    <a:lnT>
                      <a:noFill/>
                    </a:lnT>
                    <a:lnB>
                      <a:noFill/>
                    </a:lnB>
                  </a:tcPr>
                </a:tc>
                <a:tc>
                  <a:txBody>
                    <a:bodyPr/>
                    <a:lstStyle/>
                    <a:p>
                      <a:pPr algn="r" fontAlgn="ctr"/>
                      <a:r>
                        <a:rPr lang="cs-CZ" sz="600" b="0" i="0" u="none" strike="noStrike">
                          <a:solidFill>
                            <a:srgbClr val="000000"/>
                          </a:solidFill>
                          <a:effectLst/>
                          <a:latin typeface="Calibri"/>
                        </a:rPr>
                        <a:t>2018</a:t>
                      </a:r>
                    </a:p>
                  </a:txBody>
                  <a:tcPr marL="4857" marR="4857" marT="4857" marB="0" anchor="ctr">
                    <a:lnL>
                      <a:noFill/>
                    </a:lnL>
                    <a:lnR>
                      <a:noFill/>
                    </a:lnR>
                    <a:lnT>
                      <a:noFill/>
                    </a:lnT>
                    <a:lnB>
                      <a:noFill/>
                    </a:lnB>
                  </a:tcPr>
                </a:tc>
                <a:tc>
                  <a:txBody>
                    <a:bodyPr/>
                    <a:lstStyle/>
                    <a:p>
                      <a:pPr algn="r" fontAlgn="ctr"/>
                      <a:r>
                        <a:rPr lang="cs-CZ" sz="600" b="0" i="0" u="none" strike="noStrike">
                          <a:solidFill>
                            <a:srgbClr val="000000"/>
                          </a:solidFill>
                          <a:effectLst/>
                          <a:latin typeface="Calibri"/>
                        </a:rPr>
                        <a:t>2 350 000,00</a:t>
                      </a:r>
                    </a:p>
                  </a:txBody>
                  <a:tcPr marL="4857" marR="4857" marT="4857" marB="0" anchor="ctr">
                    <a:lnL>
                      <a:noFill/>
                    </a:lnL>
                    <a:lnR>
                      <a:noFill/>
                    </a:lnR>
                    <a:lnT>
                      <a:noFill/>
                    </a:lnT>
                    <a:lnB>
                      <a:noFill/>
                    </a:lnB>
                  </a:tcPr>
                </a:tc>
                <a:extLst>
                  <a:ext uri="{0D108BD9-81ED-4DB2-BD59-A6C34878D82A}">
                    <a16:rowId xmlns:a16="http://schemas.microsoft.com/office/drawing/2014/main" val="10018"/>
                  </a:ext>
                </a:extLst>
              </a:tr>
              <a:tr h="97135">
                <a:tc>
                  <a:txBody>
                    <a:bodyPr/>
                    <a:lstStyle/>
                    <a:p>
                      <a:pPr algn="l" fontAlgn="ctr"/>
                      <a:r>
                        <a:rPr lang="cs-CZ" sz="600" b="0" i="0" u="none" strike="noStrike">
                          <a:solidFill>
                            <a:srgbClr val="000000"/>
                          </a:solidFill>
                          <a:effectLst/>
                          <a:latin typeface="Calibri"/>
                        </a:rPr>
                        <a:t>Kr.Lípa,ec.VN101544,úprava vVN</a:t>
                      </a:r>
                    </a:p>
                  </a:txBody>
                  <a:tcPr marL="4857" marR="4857" marT="4857" marB="0" anchor="ctr">
                    <a:lnL>
                      <a:noFill/>
                    </a:lnL>
                    <a:lnR>
                      <a:noFill/>
                    </a:lnR>
                    <a:lnT>
                      <a:noFill/>
                    </a:lnT>
                    <a:lnB>
                      <a:noFill/>
                    </a:lnB>
                  </a:tcPr>
                </a:tc>
                <a:tc>
                  <a:txBody>
                    <a:bodyPr/>
                    <a:lstStyle/>
                    <a:p>
                      <a:pPr algn="r" fontAlgn="ctr"/>
                      <a:r>
                        <a:rPr lang="cs-CZ" sz="600" b="0" i="0" u="none" strike="noStrike">
                          <a:solidFill>
                            <a:srgbClr val="000000"/>
                          </a:solidFill>
                          <a:effectLst/>
                          <a:latin typeface="Calibri"/>
                        </a:rPr>
                        <a:t>2018</a:t>
                      </a:r>
                    </a:p>
                  </a:txBody>
                  <a:tcPr marL="4857" marR="4857" marT="4857" marB="0" anchor="ctr">
                    <a:lnL>
                      <a:noFill/>
                    </a:lnL>
                    <a:lnR>
                      <a:noFill/>
                    </a:lnR>
                    <a:lnT>
                      <a:noFill/>
                    </a:lnT>
                    <a:lnB>
                      <a:noFill/>
                    </a:lnB>
                  </a:tcPr>
                </a:tc>
                <a:tc>
                  <a:txBody>
                    <a:bodyPr/>
                    <a:lstStyle/>
                    <a:p>
                      <a:pPr algn="r" fontAlgn="ctr"/>
                      <a:r>
                        <a:rPr lang="cs-CZ" sz="600" b="0" i="0" u="none" strike="noStrike">
                          <a:solidFill>
                            <a:srgbClr val="000000"/>
                          </a:solidFill>
                          <a:effectLst/>
                          <a:latin typeface="Calibri"/>
                        </a:rPr>
                        <a:t>640 000,00</a:t>
                      </a:r>
                    </a:p>
                  </a:txBody>
                  <a:tcPr marL="4857" marR="4857" marT="4857" marB="0" anchor="ctr">
                    <a:lnL>
                      <a:noFill/>
                    </a:lnL>
                    <a:lnR>
                      <a:noFill/>
                    </a:lnR>
                    <a:lnT>
                      <a:noFill/>
                    </a:lnT>
                    <a:lnB>
                      <a:noFill/>
                    </a:lnB>
                  </a:tcPr>
                </a:tc>
                <a:extLst>
                  <a:ext uri="{0D108BD9-81ED-4DB2-BD59-A6C34878D82A}">
                    <a16:rowId xmlns:a16="http://schemas.microsoft.com/office/drawing/2014/main" val="10019"/>
                  </a:ext>
                </a:extLst>
              </a:tr>
              <a:tr h="97135">
                <a:tc>
                  <a:txBody>
                    <a:bodyPr/>
                    <a:lstStyle/>
                    <a:p>
                      <a:pPr algn="l" fontAlgn="ctr"/>
                      <a:r>
                        <a:rPr lang="cs-CZ" sz="600" b="0" i="0" u="none" strike="noStrike">
                          <a:solidFill>
                            <a:srgbClr val="000000"/>
                          </a:solidFill>
                          <a:effectLst/>
                          <a:latin typeface="Calibri"/>
                        </a:rPr>
                        <a:t>Kr.Lípa,ul.Tyršova,nová DTS,kVN,kNN</a:t>
                      </a:r>
                    </a:p>
                  </a:txBody>
                  <a:tcPr marL="4857" marR="4857" marT="4857" marB="0" anchor="ctr">
                    <a:lnL>
                      <a:noFill/>
                    </a:lnL>
                    <a:lnR>
                      <a:noFill/>
                    </a:lnR>
                    <a:lnT>
                      <a:noFill/>
                    </a:lnT>
                    <a:lnB>
                      <a:noFill/>
                    </a:lnB>
                  </a:tcPr>
                </a:tc>
                <a:tc>
                  <a:txBody>
                    <a:bodyPr/>
                    <a:lstStyle/>
                    <a:p>
                      <a:pPr algn="r" fontAlgn="ctr"/>
                      <a:r>
                        <a:rPr lang="cs-CZ" sz="600" b="0" i="0" u="none" strike="noStrike">
                          <a:solidFill>
                            <a:srgbClr val="000000"/>
                          </a:solidFill>
                          <a:effectLst/>
                          <a:latin typeface="Calibri"/>
                        </a:rPr>
                        <a:t>2020</a:t>
                      </a:r>
                    </a:p>
                  </a:txBody>
                  <a:tcPr marL="4857" marR="4857" marT="4857" marB="0" anchor="ctr">
                    <a:lnL>
                      <a:noFill/>
                    </a:lnL>
                    <a:lnR>
                      <a:noFill/>
                    </a:lnR>
                    <a:lnT>
                      <a:noFill/>
                    </a:lnT>
                    <a:lnB>
                      <a:noFill/>
                    </a:lnB>
                  </a:tcPr>
                </a:tc>
                <a:tc>
                  <a:txBody>
                    <a:bodyPr/>
                    <a:lstStyle/>
                    <a:p>
                      <a:pPr algn="r" fontAlgn="ctr"/>
                      <a:r>
                        <a:rPr lang="cs-CZ" sz="600" b="0" i="0" u="none" strike="noStrike">
                          <a:solidFill>
                            <a:srgbClr val="000000"/>
                          </a:solidFill>
                          <a:effectLst/>
                          <a:latin typeface="Calibri"/>
                        </a:rPr>
                        <a:t>5 450 000,00</a:t>
                      </a:r>
                    </a:p>
                  </a:txBody>
                  <a:tcPr marL="4857" marR="4857" marT="4857" marB="0" anchor="ctr">
                    <a:lnL>
                      <a:noFill/>
                    </a:lnL>
                    <a:lnR>
                      <a:noFill/>
                    </a:lnR>
                    <a:lnT>
                      <a:noFill/>
                    </a:lnT>
                    <a:lnB>
                      <a:noFill/>
                    </a:lnB>
                  </a:tcPr>
                </a:tc>
                <a:extLst>
                  <a:ext uri="{0D108BD9-81ED-4DB2-BD59-A6C34878D82A}">
                    <a16:rowId xmlns:a16="http://schemas.microsoft.com/office/drawing/2014/main" val="10020"/>
                  </a:ext>
                </a:extLst>
              </a:tr>
              <a:tr h="97135">
                <a:tc>
                  <a:txBody>
                    <a:bodyPr/>
                    <a:lstStyle/>
                    <a:p>
                      <a:pPr algn="l" fontAlgn="ctr"/>
                      <a:r>
                        <a:rPr lang="cs-CZ" sz="600" b="0" i="0" u="none" strike="noStrike">
                          <a:solidFill>
                            <a:srgbClr val="000000"/>
                          </a:solidFill>
                          <a:effectLst/>
                          <a:latin typeface="Calibri"/>
                        </a:rPr>
                        <a:t>Kr.Lípa,výměna US_3463</a:t>
                      </a:r>
                    </a:p>
                  </a:txBody>
                  <a:tcPr marL="4857" marR="4857" marT="4857" marB="0" anchor="ctr">
                    <a:lnL>
                      <a:noFill/>
                    </a:lnL>
                    <a:lnR>
                      <a:noFill/>
                    </a:lnR>
                    <a:lnT>
                      <a:noFill/>
                    </a:lnT>
                    <a:lnB>
                      <a:noFill/>
                    </a:lnB>
                  </a:tcPr>
                </a:tc>
                <a:tc>
                  <a:txBody>
                    <a:bodyPr/>
                    <a:lstStyle/>
                    <a:p>
                      <a:pPr algn="r" fontAlgn="ctr"/>
                      <a:r>
                        <a:rPr lang="cs-CZ" sz="600" b="0" i="0" u="none" strike="noStrike">
                          <a:solidFill>
                            <a:srgbClr val="000000"/>
                          </a:solidFill>
                          <a:effectLst/>
                          <a:latin typeface="Calibri"/>
                        </a:rPr>
                        <a:t>2018</a:t>
                      </a:r>
                    </a:p>
                  </a:txBody>
                  <a:tcPr marL="4857" marR="4857" marT="4857" marB="0" anchor="ctr">
                    <a:lnL>
                      <a:noFill/>
                    </a:lnL>
                    <a:lnR>
                      <a:noFill/>
                    </a:lnR>
                    <a:lnT>
                      <a:noFill/>
                    </a:lnT>
                    <a:lnB>
                      <a:noFill/>
                    </a:lnB>
                  </a:tcPr>
                </a:tc>
                <a:tc>
                  <a:txBody>
                    <a:bodyPr/>
                    <a:lstStyle/>
                    <a:p>
                      <a:pPr algn="r" fontAlgn="ctr"/>
                      <a:r>
                        <a:rPr lang="cs-CZ" sz="600" b="0" i="0" u="none" strike="noStrike">
                          <a:solidFill>
                            <a:srgbClr val="000000"/>
                          </a:solidFill>
                          <a:effectLst/>
                          <a:latin typeface="Calibri"/>
                        </a:rPr>
                        <a:t>147 908,89</a:t>
                      </a:r>
                    </a:p>
                  </a:txBody>
                  <a:tcPr marL="4857" marR="4857" marT="4857" marB="0" anchor="ctr">
                    <a:lnL>
                      <a:noFill/>
                    </a:lnL>
                    <a:lnR>
                      <a:noFill/>
                    </a:lnR>
                    <a:lnT>
                      <a:noFill/>
                    </a:lnT>
                    <a:lnB>
                      <a:noFill/>
                    </a:lnB>
                  </a:tcPr>
                </a:tc>
                <a:extLst>
                  <a:ext uri="{0D108BD9-81ED-4DB2-BD59-A6C34878D82A}">
                    <a16:rowId xmlns:a16="http://schemas.microsoft.com/office/drawing/2014/main" val="10021"/>
                  </a:ext>
                </a:extLst>
              </a:tr>
              <a:tr h="97135">
                <a:tc>
                  <a:txBody>
                    <a:bodyPr/>
                    <a:lstStyle/>
                    <a:p>
                      <a:pPr algn="l" fontAlgn="b"/>
                      <a:endParaRPr lang="cs-CZ" sz="600" b="0" i="0" u="none" strike="noStrike">
                        <a:solidFill>
                          <a:srgbClr val="000000"/>
                        </a:solidFill>
                        <a:effectLst/>
                        <a:latin typeface="Calibri"/>
                      </a:endParaRPr>
                    </a:p>
                  </a:txBody>
                  <a:tcPr marL="4857" marR="4857" marT="4857"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a:endParaRPr>
                    </a:p>
                  </a:txBody>
                  <a:tcPr marL="4857" marR="4857" marT="4857" marB="0" anchor="b">
                    <a:lnL>
                      <a:noFill/>
                    </a:lnL>
                    <a:lnR>
                      <a:noFill/>
                    </a:lnR>
                    <a:lnT>
                      <a:noFill/>
                    </a:lnT>
                    <a:lnB>
                      <a:noFill/>
                    </a:lnB>
                  </a:tcPr>
                </a:tc>
                <a:tc>
                  <a:txBody>
                    <a:bodyPr/>
                    <a:lstStyle/>
                    <a:p>
                      <a:pPr algn="r" fontAlgn="ctr"/>
                      <a:r>
                        <a:rPr lang="cs-CZ" sz="600" b="1" i="0" u="none" strike="noStrike">
                          <a:solidFill>
                            <a:srgbClr val="000000"/>
                          </a:solidFill>
                          <a:effectLst/>
                          <a:latin typeface="Calibri"/>
                        </a:rPr>
                        <a:t>8 587 908,89</a:t>
                      </a:r>
                    </a:p>
                  </a:txBody>
                  <a:tcPr marL="4857" marR="4857" marT="4857" marB="0" anchor="ctr">
                    <a:lnL>
                      <a:noFill/>
                    </a:lnL>
                    <a:lnR>
                      <a:noFill/>
                    </a:lnR>
                    <a:lnT>
                      <a:noFill/>
                    </a:lnT>
                    <a:lnB>
                      <a:noFill/>
                    </a:lnB>
                  </a:tcPr>
                </a:tc>
                <a:extLst>
                  <a:ext uri="{0D108BD9-81ED-4DB2-BD59-A6C34878D82A}">
                    <a16:rowId xmlns:a16="http://schemas.microsoft.com/office/drawing/2014/main" val="10022"/>
                  </a:ext>
                </a:extLst>
              </a:tr>
              <a:tr h="97135">
                <a:tc>
                  <a:txBody>
                    <a:bodyPr/>
                    <a:lstStyle/>
                    <a:p>
                      <a:pPr algn="l" fontAlgn="ctr"/>
                      <a:r>
                        <a:rPr lang="cs-CZ" sz="600" b="0" i="0" u="none" strike="noStrike" dirty="0">
                          <a:solidFill>
                            <a:srgbClr val="000000"/>
                          </a:solidFill>
                          <a:effectLst/>
                          <a:latin typeface="Calibri"/>
                        </a:rPr>
                        <a:t>Království,ec.VN109708,úprava vVN35kV</a:t>
                      </a:r>
                    </a:p>
                  </a:txBody>
                  <a:tcPr marL="4857" marR="4857" marT="4857" marB="0" anchor="ctr">
                    <a:lnL>
                      <a:noFill/>
                    </a:lnL>
                    <a:lnR>
                      <a:noFill/>
                    </a:lnR>
                    <a:lnT>
                      <a:noFill/>
                    </a:lnT>
                    <a:lnB>
                      <a:noFill/>
                    </a:lnB>
                  </a:tcPr>
                </a:tc>
                <a:tc>
                  <a:txBody>
                    <a:bodyPr/>
                    <a:lstStyle/>
                    <a:p>
                      <a:pPr algn="r" fontAlgn="ctr"/>
                      <a:r>
                        <a:rPr lang="cs-CZ" sz="600" b="0" i="0" u="none" strike="noStrike">
                          <a:solidFill>
                            <a:srgbClr val="000000"/>
                          </a:solidFill>
                          <a:effectLst/>
                          <a:latin typeface="Calibri"/>
                        </a:rPr>
                        <a:t>2019</a:t>
                      </a:r>
                    </a:p>
                  </a:txBody>
                  <a:tcPr marL="4857" marR="4857" marT="4857" marB="0" anchor="ctr">
                    <a:lnL>
                      <a:noFill/>
                    </a:lnL>
                    <a:lnR>
                      <a:noFill/>
                    </a:lnR>
                    <a:lnT>
                      <a:noFill/>
                    </a:lnT>
                    <a:lnB>
                      <a:noFill/>
                    </a:lnB>
                  </a:tcPr>
                </a:tc>
                <a:tc>
                  <a:txBody>
                    <a:bodyPr/>
                    <a:lstStyle/>
                    <a:p>
                      <a:pPr algn="r" fontAlgn="ctr"/>
                      <a:r>
                        <a:rPr lang="cs-CZ" sz="600" b="0" i="0" u="none" strike="noStrike">
                          <a:solidFill>
                            <a:srgbClr val="000000"/>
                          </a:solidFill>
                          <a:effectLst/>
                          <a:latin typeface="Calibri"/>
                        </a:rPr>
                        <a:t>555 400,00</a:t>
                      </a:r>
                    </a:p>
                  </a:txBody>
                  <a:tcPr marL="4857" marR="4857" marT="4857" marB="0" anchor="ctr">
                    <a:lnL>
                      <a:noFill/>
                    </a:lnL>
                    <a:lnR>
                      <a:noFill/>
                    </a:lnR>
                    <a:lnT>
                      <a:noFill/>
                    </a:lnT>
                    <a:lnB>
                      <a:noFill/>
                    </a:lnB>
                  </a:tcPr>
                </a:tc>
                <a:extLst>
                  <a:ext uri="{0D108BD9-81ED-4DB2-BD59-A6C34878D82A}">
                    <a16:rowId xmlns:a16="http://schemas.microsoft.com/office/drawing/2014/main" val="10023"/>
                  </a:ext>
                </a:extLst>
              </a:tr>
              <a:tr h="97135">
                <a:tc>
                  <a:txBody>
                    <a:bodyPr/>
                    <a:lstStyle/>
                    <a:p>
                      <a:pPr algn="l" fontAlgn="ctr"/>
                      <a:r>
                        <a:rPr lang="cs-CZ" sz="600" b="0" i="0" u="none" strike="noStrike">
                          <a:solidFill>
                            <a:srgbClr val="000000"/>
                          </a:solidFill>
                          <a:effectLst/>
                          <a:latin typeface="Calibri"/>
                        </a:rPr>
                        <a:t>Království,výměna US 2x</a:t>
                      </a:r>
                    </a:p>
                  </a:txBody>
                  <a:tcPr marL="4857" marR="4857" marT="4857" marB="0" anchor="ctr">
                    <a:lnL>
                      <a:noFill/>
                    </a:lnL>
                    <a:lnR>
                      <a:noFill/>
                    </a:lnR>
                    <a:lnT>
                      <a:noFill/>
                    </a:lnT>
                    <a:lnB>
                      <a:noFill/>
                    </a:lnB>
                  </a:tcPr>
                </a:tc>
                <a:tc>
                  <a:txBody>
                    <a:bodyPr/>
                    <a:lstStyle/>
                    <a:p>
                      <a:pPr algn="r" fontAlgn="ctr"/>
                      <a:r>
                        <a:rPr lang="cs-CZ" sz="600" b="0" i="0" u="none" strike="noStrike">
                          <a:solidFill>
                            <a:srgbClr val="000000"/>
                          </a:solidFill>
                          <a:effectLst/>
                          <a:latin typeface="Calibri"/>
                        </a:rPr>
                        <a:t>2018</a:t>
                      </a:r>
                    </a:p>
                  </a:txBody>
                  <a:tcPr marL="4857" marR="4857" marT="4857" marB="0" anchor="ctr">
                    <a:lnL>
                      <a:noFill/>
                    </a:lnL>
                    <a:lnR>
                      <a:noFill/>
                    </a:lnR>
                    <a:lnT>
                      <a:noFill/>
                    </a:lnT>
                    <a:lnB>
                      <a:noFill/>
                    </a:lnB>
                  </a:tcPr>
                </a:tc>
                <a:tc>
                  <a:txBody>
                    <a:bodyPr/>
                    <a:lstStyle/>
                    <a:p>
                      <a:pPr algn="r" fontAlgn="ctr"/>
                      <a:r>
                        <a:rPr lang="cs-CZ" sz="600" b="0" i="0" u="none" strike="noStrike">
                          <a:solidFill>
                            <a:srgbClr val="000000"/>
                          </a:solidFill>
                          <a:effectLst/>
                          <a:latin typeface="Calibri"/>
                        </a:rPr>
                        <a:t>345 000,00</a:t>
                      </a:r>
                    </a:p>
                  </a:txBody>
                  <a:tcPr marL="4857" marR="4857" marT="4857" marB="0" anchor="ctr">
                    <a:lnL>
                      <a:noFill/>
                    </a:lnL>
                    <a:lnR>
                      <a:noFill/>
                    </a:lnR>
                    <a:lnT>
                      <a:noFill/>
                    </a:lnT>
                    <a:lnB>
                      <a:noFill/>
                    </a:lnB>
                  </a:tcPr>
                </a:tc>
                <a:extLst>
                  <a:ext uri="{0D108BD9-81ED-4DB2-BD59-A6C34878D82A}">
                    <a16:rowId xmlns:a16="http://schemas.microsoft.com/office/drawing/2014/main" val="10024"/>
                  </a:ext>
                </a:extLst>
              </a:tr>
              <a:tr h="97135">
                <a:tc>
                  <a:txBody>
                    <a:bodyPr/>
                    <a:lstStyle/>
                    <a:p>
                      <a:pPr algn="l" fontAlgn="b"/>
                      <a:endParaRPr lang="cs-CZ" sz="600" b="0" i="0" u="none" strike="noStrike">
                        <a:solidFill>
                          <a:srgbClr val="000000"/>
                        </a:solidFill>
                        <a:effectLst/>
                        <a:latin typeface="Calibri"/>
                      </a:endParaRPr>
                    </a:p>
                  </a:txBody>
                  <a:tcPr marL="4857" marR="4857" marT="4857"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a:endParaRPr>
                    </a:p>
                  </a:txBody>
                  <a:tcPr marL="4857" marR="4857" marT="4857" marB="0" anchor="b">
                    <a:lnL>
                      <a:noFill/>
                    </a:lnL>
                    <a:lnR>
                      <a:noFill/>
                    </a:lnR>
                    <a:lnT>
                      <a:noFill/>
                    </a:lnT>
                    <a:lnB>
                      <a:noFill/>
                    </a:lnB>
                  </a:tcPr>
                </a:tc>
                <a:tc>
                  <a:txBody>
                    <a:bodyPr/>
                    <a:lstStyle/>
                    <a:p>
                      <a:pPr algn="r" fontAlgn="ctr"/>
                      <a:r>
                        <a:rPr lang="cs-CZ" sz="600" b="1" i="0" u="none" strike="noStrike">
                          <a:solidFill>
                            <a:srgbClr val="000000"/>
                          </a:solidFill>
                          <a:effectLst/>
                          <a:latin typeface="Calibri"/>
                        </a:rPr>
                        <a:t>900 400,00</a:t>
                      </a:r>
                    </a:p>
                  </a:txBody>
                  <a:tcPr marL="4857" marR="4857" marT="4857" marB="0" anchor="ctr">
                    <a:lnL>
                      <a:noFill/>
                    </a:lnL>
                    <a:lnR>
                      <a:noFill/>
                    </a:lnR>
                    <a:lnT>
                      <a:noFill/>
                    </a:lnT>
                    <a:lnB>
                      <a:noFill/>
                    </a:lnB>
                  </a:tcPr>
                </a:tc>
                <a:extLst>
                  <a:ext uri="{0D108BD9-81ED-4DB2-BD59-A6C34878D82A}">
                    <a16:rowId xmlns:a16="http://schemas.microsoft.com/office/drawing/2014/main" val="10025"/>
                  </a:ext>
                </a:extLst>
              </a:tr>
              <a:tr h="97135">
                <a:tc>
                  <a:txBody>
                    <a:bodyPr/>
                    <a:lstStyle/>
                    <a:p>
                      <a:pPr algn="l" fontAlgn="ctr"/>
                      <a:r>
                        <a:rPr lang="cs-CZ" sz="600" b="0" i="0" u="none" strike="noStrike">
                          <a:solidFill>
                            <a:srgbClr val="000000"/>
                          </a:solidFill>
                          <a:effectLst/>
                          <a:latin typeface="Calibri"/>
                        </a:rPr>
                        <a:t>Lipová, 1 etapa,úprava vNN,kNN</a:t>
                      </a:r>
                    </a:p>
                  </a:txBody>
                  <a:tcPr marL="4857" marR="4857" marT="4857" marB="0" anchor="ctr">
                    <a:lnL>
                      <a:noFill/>
                    </a:lnL>
                    <a:lnR>
                      <a:noFill/>
                    </a:lnR>
                    <a:lnT>
                      <a:noFill/>
                    </a:lnT>
                    <a:lnB>
                      <a:noFill/>
                    </a:lnB>
                  </a:tcPr>
                </a:tc>
                <a:tc>
                  <a:txBody>
                    <a:bodyPr/>
                    <a:lstStyle/>
                    <a:p>
                      <a:pPr algn="r" fontAlgn="ctr"/>
                      <a:r>
                        <a:rPr lang="cs-CZ" sz="600" b="0" i="0" u="none" strike="noStrike">
                          <a:solidFill>
                            <a:srgbClr val="000000"/>
                          </a:solidFill>
                          <a:effectLst/>
                          <a:latin typeface="Calibri"/>
                        </a:rPr>
                        <a:t>2019</a:t>
                      </a:r>
                    </a:p>
                  </a:txBody>
                  <a:tcPr marL="4857" marR="4857" marT="4857" marB="0" anchor="ctr">
                    <a:lnL>
                      <a:noFill/>
                    </a:lnL>
                    <a:lnR>
                      <a:noFill/>
                    </a:lnR>
                    <a:lnT>
                      <a:noFill/>
                    </a:lnT>
                    <a:lnB>
                      <a:noFill/>
                    </a:lnB>
                  </a:tcPr>
                </a:tc>
                <a:tc>
                  <a:txBody>
                    <a:bodyPr/>
                    <a:lstStyle/>
                    <a:p>
                      <a:pPr algn="r" fontAlgn="ctr"/>
                      <a:r>
                        <a:rPr lang="cs-CZ" sz="600" b="0" i="0" u="none" strike="noStrike">
                          <a:solidFill>
                            <a:srgbClr val="000000"/>
                          </a:solidFill>
                          <a:effectLst/>
                          <a:latin typeface="Calibri"/>
                        </a:rPr>
                        <a:t>3 271 000,00</a:t>
                      </a:r>
                    </a:p>
                  </a:txBody>
                  <a:tcPr marL="4857" marR="4857" marT="4857" marB="0" anchor="ctr">
                    <a:lnL>
                      <a:noFill/>
                    </a:lnL>
                    <a:lnR>
                      <a:noFill/>
                    </a:lnR>
                    <a:lnT>
                      <a:noFill/>
                    </a:lnT>
                    <a:lnB>
                      <a:noFill/>
                    </a:lnB>
                  </a:tcPr>
                </a:tc>
                <a:extLst>
                  <a:ext uri="{0D108BD9-81ED-4DB2-BD59-A6C34878D82A}">
                    <a16:rowId xmlns:a16="http://schemas.microsoft.com/office/drawing/2014/main" val="10026"/>
                  </a:ext>
                </a:extLst>
              </a:tr>
              <a:tr h="97135">
                <a:tc>
                  <a:txBody>
                    <a:bodyPr/>
                    <a:lstStyle/>
                    <a:p>
                      <a:pPr algn="l" fontAlgn="ctr"/>
                      <a:r>
                        <a:rPr lang="cs-CZ" sz="600" b="0" i="0" u="none" strike="noStrike">
                          <a:solidFill>
                            <a:srgbClr val="000000"/>
                          </a:solidFill>
                          <a:effectLst/>
                          <a:latin typeface="Calibri"/>
                        </a:rPr>
                        <a:t>Lipová, 2 etapa,úprava vNN,kNN</a:t>
                      </a:r>
                    </a:p>
                  </a:txBody>
                  <a:tcPr marL="4857" marR="4857" marT="4857" marB="0" anchor="ctr">
                    <a:lnL>
                      <a:noFill/>
                    </a:lnL>
                    <a:lnR>
                      <a:noFill/>
                    </a:lnR>
                    <a:lnT>
                      <a:noFill/>
                    </a:lnT>
                    <a:lnB>
                      <a:noFill/>
                    </a:lnB>
                  </a:tcPr>
                </a:tc>
                <a:tc>
                  <a:txBody>
                    <a:bodyPr/>
                    <a:lstStyle/>
                    <a:p>
                      <a:pPr algn="r" fontAlgn="ctr"/>
                      <a:r>
                        <a:rPr lang="cs-CZ" sz="600" b="0" i="0" u="none" strike="noStrike">
                          <a:solidFill>
                            <a:srgbClr val="000000"/>
                          </a:solidFill>
                          <a:effectLst/>
                          <a:latin typeface="Calibri"/>
                        </a:rPr>
                        <a:t>2019</a:t>
                      </a:r>
                    </a:p>
                  </a:txBody>
                  <a:tcPr marL="4857" marR="4857" marT="4857" marB="0" anchor="ctr">
                    <a:lnL>
                      <a:noFill/>
                    </a:lnL>
                    <a:lnR>
                      <a:noFill/>
                    </a:lnR>
                    <a:lnT>
                      <a:noFill/>
                    </a:lnT>
                    <a:lnB>
                      <a:noFill/>
                    </a:lnB>
                  </a:tcPr>
                </a:tc>
                <a:tc>
                  <a:txBody>
                    <a:bodyPr/>
                    <a:lstStyle/>
                    <a:p>
                      <a:pPr algn="r" fontAlgn="ctr"/>
                      <a:r>
                        <a:rPr lang="cs-CZ" sz="600" b="0" i="0" u="none" strike="noStrike">
                          <a:solidFill>
                            <a:srgbClr val="000000"/>
                          </a:solidFill>
                          <a:effectLst/>
                          <a:latin typeface="Calibri"/>
                        </a:rPr>
                        <a:t>3 307 000,00</a:t>
                      </a:r>
                    </a:p>
                  </a:txBody>
                  <a:tcPr marL="4857" marR="4857" marT="4857" marB="0" anchor="ctr">
                    <a:lnL>
                      <a:noFill/>
                    </a:lnL>
                    <a:lnR>
                      <a:noFill/>
                    </a:lnR>
                    <a:lnT>
                      <a:noFill/>
                    </a:lnT>
                    <a:lnB>
                      <a:noFill/>
                    </a:lnB>
                  </a:tcPr>
                </a:tc>
                <a:extLst>
                  <a:ext uri="{0D108BD9-81ED-4DB2-BD59-A6C34878D82A}">
                    <a16:rowId xmlns:a16="http://schemas.microsoft.com/office/drawing/2014/main" val="10027"/>
                  </a:ext>
                </a:extLst>
              </a:tr>
              <a:tr h="97135">
                <a:tc>
                  <a:txBody>
                    <a:bodyPr/>
                    <a:lstStyle/>
                    <a:p>
                      <a:pPr algn="l" fontAlgn="ctr"/>
                      <a:r>
                        <a:rPr lang="cs-CZ" sz="600" b="0" i="0" u="none" strike="noStrike">
                          <a:solidFill>
                            <a:srgbClr val="000000"/>
                          </a:solidFill>
                          <a:effectLst/>
                          <a:latin typeface="Calibri"/>
                        </a:rPr>
                        <a:t>Lipová, 3 etapa,úprava vNN,kNN</a:t>
                      </a:r>
                    </a:p>
                  </a:txBody>
                  <a:tcPr marL="4857" marR="4857" marT="4857" marB="0" anchor="ctr">
                    <a:lnL>
                      <a:noFill/>
                    </a:lnL>
                    <a:lnR>
                      <a:noFill/>
                    </a:lnR>
                    <a:lnT>
                      <a:noFill/>
                    </a:lnT>
                    <a:lnB>
                      <a:noFill/>
                    </a:lnB>
                  </a:tcPr>
                </a:tc>
                <a:tc>
                  <a:txBody>
                    <a:bodyPr/>
                    <a:lstStyle/>
                    <a:p>
                      <a:pPr algn="r" fontAlgn="ctr"/>
                      <a:r>
                        <a:rPr lang="cs-CZ" sz="600" b="0" i="0" u="none" strike="noStrike">
                          <a:solidFill>
                            <a:srgbClr val="000000"/>
                          </a:solidFill>
                          <a:effectLst/>
                          <a:latin typeface="Calibri"/>
                        </a:rPr>
                        <a:t>2019</a:t>
                      </a:r>
                    </a:p>
                  </a:txBody>
                  <a:tcPr marL="4857" marR="4857" marT="4857" marB="0" anchor="ctr">
                    <a:lnL>
                      <a:noFill/>
                    </a:lnL>
                    <a:lnR>
                      <a:noFill/>
                    </a:lnR>
                    <a:lnT>
                      <a:noFill/>
                    </a:lnT>
                    <a:lnB>
                      <a:noFill/>
                    </a:lnB>
                  </a:tcPr>
                </a:tc>
                <a:tc>
                  <a:txBody>
                    <a:bodyPr/>
                    <a:lstStyle/>
                    <a:p>
                      <a:pPr algn="r" fontAlgn="ctr"/>
                      <a:r>
                        <a:rPr lang="cs-CZ" sz="600" b="0" i="0" u="none" strike="noStrike">
                          <a:solidFill>
                            <a:srgbClr val="000000"/>
                          </a:solidFill>
                          <a:effectLst/>
                          <a:latin typeface="Calibri"/>
                        </a:rPr>
                        <a:t>4 124 305,00</a:t>
                      </a:r>
                    </a:p>
                  </a:txBody>
                  <a:tcPr marL="4857" marR="4857" marT="4857" marB="0" anchor="ctr">
                    <a:lnL>
                      <a:noFill/>
                    </a:lnL>
                    <a:lnR>
                      <a:noFill/>
                    </a:lnR>
                    <a:lnT>
                      <a:noFill/>
                    </a:lnT>
                    <a:lnB>
                      <a:noFill/>
                    </a:lnB>
                  </a:tcPr>
                </a:tc>
                <a:extLst>
                  <a:ext uri="{0D108BD9-81ED-4DB2-BD59-A6C34878D82A}">
                    <a16:rowId xmlns:a16="http://schemas.microsoft.com/office/drawing/2014/main" val="10028"/>
                  </a:ext>
                </a:extLst>
              </a:tr>
              <a:tr h="97135">
                <a:tc>
                  <a:txBody>
                    <a:bodyPr/>
                    <a:lstStyle/>
                    <a:p>
                      <a:pPr algn="l" fontAlgn="ctr"/>
                      <a:r>
                        <a:rPr lang="cs-CZ" sz="600" b="0" i="0" u="none" strike="noStrike">
                          <a:solidFill>
                            <a:srgbClr val="000000"/>
                          </a:solidFill>
                          <a:effectLst/>
                          <a:latin typeface="Calibri"/>
                        </a:rPr>
                        <a:t>Lipová,4 etapa,úprava vNN,kNN,DTS,kVN</a:t>
                      </a:r>
                    </a:p>
                  </a:txBody>
                  <a:tcPr marL="4857" marR="4857" marT="4857" marB="0" anchor="ctr">
                    <a:lnL>
                      <a:noFill/>
                    </a:lnL>
                    <a:lnR>
                      <a:noFill/>
                    </a:lnR>
                    <a:lnT>
                      <a:noFill/>
                    </a:lnT>
                    <a:lnB>
                      <a:noFill/>
                    </a:lnB>
                  </a:tcPr>
                </a:tc>
                <a:tc>
                  <a:txBody>
                    <a:bodyPr/>
                    <a:lstStyle/>
                    <a:p>
                      <a:pPr algn="r" fontAlgn="ctr"/>
                      <a:r>
                        <a:rPr lang="cs-CZ" sz="600" b="0" i="0" u="none" strike="noStrike">
                          <a:solidFill>
                            <a:srgbClr val="000000"/>
                          </a:solidFill>
                          <a:effectLst/>
                          <a:latin typeface="Calibri"/>
                        </a:rPr>
                        <a:t>2019</a:t>
                      </a:r>
                    </a:p>
                  </a:txBody>
                  <a:tcPr marL="4857" marR="4857" marT="4857" marB="0" anchor="ctr">
                    <a:lnL>
                      <a:noFill/>
                    </a:lnL>
                    <a:lnR>
                      <a:noFill/>
                    </a:lnR>
                    <a:lnT>
                      <a:noFill/>
                    </a:lnT>
                    <a:lnB>
                      <a:noFill/>
                    </a:lnB>
                  </a:tcPr>
                </a:tc>
                <a:tc>
                  <a:txBody>
                    <a:bodyPr/>
                    <a:lstStyle/>
                    <a:p>
                      <a:pPr algn="r" fontAlgn="ctr"/>
                      <a:r>
                        <a:rPr lang="cs-CZ" sz="600" b="0" i="0" u="none" strike="noStrike">
                          <a:solidFill>
                            <a:srgbClr val="000000"/>
                          </a:solidFill>
                          <a:effectLst/>
                          <a:latin typeface="Calibri"/>
                        </a:rPr>
                        <a:t>6 400 000,00</a:t>
                      </a:r>
                    </a:p>
                  </a:txBody>
                  <a:tcPr marL="4857" marR="4857" marT="4857" marB="0" anchor="ctr">
                    <a:lnL>
                      <a:noFill/>
                    </a:lnL>
                    <a:lnR>
                      <a:noFill/>
                    </a:lnR>
                    <a:lnT>
                      <a:noFill/>
                    </a:lnT>
                    <a:lnB>
                      <a:noFill/>
                    </a:lnB>
                  </a:tcPr>
                </a:tc>
                <a:extLst>
                  <a:ext uri="{0D108BD9-81ED-4DB2-BD59-A6C34878D82A}">
                    <a16:rowId xmlns:a16="http://schemas.microsoft.com/office/drawing/2014/main" val="10029"/>
                  </a:ext>
                </a:extLst>
              </a:tr>
              <a:tr h="97135">
                <a:tc>
                  <a:txBody>
                    <a:bodyPr/>
                    <a:lstStyle/>
                    <a:p>
                      <a:pPr algn="l" fontAlgn="ctr"/>
                      <a:r>
                        <a:rPr lang="cs-CZ" sz="600" b="0" i="0" u="none" strike="noStrike">
                          <a:solidFill>
                            <a:srgbClr val="000000"/>
                          </a:solidFill>
                          <a:effectLst/>
                          <a:latin typeface="Calibri"/>
                        </a:rPr>
                        <a:t>Lipová,ec.101380,úprava vVN 35kV</a:t>
                      </a:r>
                    </a:p>
                  </a:txBody>
                  <a:tcPr marL="4857" marR="4857" marT="4857" marB="0" anchor="ctr">
                    <a:lnL>
                      <a:noFill/>
                    </a:lnL>
                    <a:lnR>
                      <a:noFill/>
                    </a:lnR>
                    <a:lnT>
                      <a:noFill/>
                    </a:lnT>
                    <a:lnB>
                      <a:noFill/>
                    </a:lnB>
                  </a:tcPr>
                </a:tc>
                <a:tc>
                  <a:txBody>
                    <a:bodyPr/>
                    <a:lstStyle/>
                    <a:p>
                      <a:pPr algn="r" fontAlgn="ctr"/>
                      <a:r>
                        <a:rPr lang="cs-CZ" sz="600" b="0" i="0" u="none" strike="noStrike">
                          <a:solidFill>
                            <a:srgbClr val="000000"/>
                          </a:solidFill>
                          <a:effectLst/>
                          <a:latin typeface="Calibri"/>
                        </a:rPr>
                        <a:t>2019</a:t>
                      </a:r>
                    </a:p>
                  </a:txBody>
                  <a:tcPr marL="4857" marR="4857" marT="4857" marB="0" anchor="ctr">
                    <a:lnL>
                      <a:noFill/>
                    </a:lnL>
                    <a:lnR>
                      <a:noFill/>
                    </a:lnR>
                    <a:lnT>
                      <a:noFill/>
                    </a:lnT>
                    <a:lnB>
                      <a:noFill/>
                    </a:lnB>
                  </a:tcPr>
                </a:tc>
                <a:tc>
                  <a:txBody>
                    <a:bodyPr/>
                    <a:lstStyle/>
                    <a:p>
                      <a:pPr algn="r" fontAlgn="ctr"/>
                      <a:r>
                        <a:rPr lang="cs-CZ" sz="600" b="0" i="0" u="none" strike="noStrike">
                          <a:solidFill>
                            <a:srgbClr val="000000"/>
                          </a:solidFill>
                          <a:effectLst/>
                          <a:latin typeface="Calibri"/>
                        </a:rPr>
                        <a:t>362 000,00</a:t>
                      </a:r>
                    </a:p>
                  </a:txBody>
                  <a:tcPr marL="4857" marR="4857" marT="4857" marB="0" anchor="ctr">
                    <a:lnL>
                      <a:noFill/>
                    </a:lnL>
                    <a:lnR>
                      <a:noFill/>
                    </a:lnR>
                    <a:lnT>
                      <a:noFill/>
                    </a:lnT>
                    <a:lnB>
                      <a:noFill/>
                    </a:lnB>
                  </a:tcPr>
                </a:tc>
                <a:extLst>
                  <a:ext uri="{0D108BD9-81ED-4DB2-BD59-A6C34878D82A}">
                    <a16:rowId xmlns:a16="http://schemas.microsoft.com/office/drawing/2014/main" val="10030"/>
                  </a:ext>
                </a:extLst>
              </a:tr>
              <a:tr h="97135">
                <a:tc>
                  <a:txBody>
                    <a:bodyPr/>
                    <a:lstStyle/>
                    <a:p>
                      <a:pPr algn="l" fontAlgn="ctr"/>
                      <a:r>
                        <a:rPr lang="cs-CZ" sz="600" b="0" i="0" u="none" strike="noStrike">
                          <a:solidFill>
                            <a:srgbClr val="000000"/>
                          </a:solidFill>
                          <a:effectLst/>
                          <a:latin typeface="Calibri"/>
                        </a:rPr>
                        <a:t>Lipová,kNN-zák. důvody</a:t>
                      </a:r>
                    </a:p>
                  </a:txBody>
                  <a:tcPr marL="4857" marR="4857" marT="4857" marB="0" anchor="ctr">
                    <a:lnL>
                      <a:noFill/>
                    </a:lnL>
                    <a:lnR>
                      <a:noFill/>
                    </a:lnR>
                    <a:lnT>
                      <a:noFill/>
                    </a:lnT>
                    <a:lnB>
                      <a:noFill/>
                    </a:lnB>
                  </a:tcPr>
                </a:tc>
                <a:tc>
                  <a:txBody>
                    <a:bodyPr/>
                    <a:lstStyle/>
                    <a:p>
                      <a:pPr algn="r" fontAlgn="ctr"/>
                      <a:r>
                        <a:rPr lang="cs-CZ" sz="600" b="0" i="0" u="none" strike="noStrike">
                          <a:solidFill>
                            <a:srgbClr val="000000"/>
                          </a:solidFill>
                          <a:effectLst/>
                          <a:latin typeface="Calibri"/>
                        </a:rPr>
                        <a:t>2020</a:t>
                      </a:r>
                    </a:p>
                  </a:txBody>
                  <a:tcPr marL="4857" marR="4857" marT="4857" marB="0" anchor="ctr">
                    <a:lnL>
                      <a:noFill/>
                    </a:lnL>
                    <a:lnR>
                      <a:noFill/>
                    </a:lnR>
                    <a:lnT>
                      <a:noFill/>
                    </a:lnT>
                    <a:lnB>
                      <a:noFill/>
                    </a:lnB>
                  </a:tcPr>
                </a:tc>
                <a:tc>
                  <a:txBody>
                    <a:bodyPr/>
                    <a:lstStyle/>
                    <a:p>
                      <a:pPr algn="r" fontAlgn="ctr"/>
                      <a:r>
                        <a:rPr lang="cs-CZ" sz="600" b="0" i="0" u="none" strike="noStrike">
                          <a:solidFill>
                            <a:srgbClr val="000000"/>
                          </a:solidFill>
                          <a:effectLst/>
                          <a:latin typeface="Calibri"/>
                        </a:rPr>
                        <a:t>384 000,00</a:t>
                      </a:r>
                    </a:p>
                  </a:txBody>
                  <a:tcPr marL="4857" marR="4857" marT="4857" marB="0" anchor="ctr">
                    <a:lnL>
                      <a:noFill/>
                    </a:lnL>
                    <a:lnR>
                      <a:noFill/>
                    </a:lnR>
                    <a:lnT>
                      <a:noFill/>
                    </a:lnT>
                    <a:lnB>
                      <a:noFill/>
                    </a:lnB>
                  </a:tcPr>
                </a:tc>
                <a:extLst>
                  <a:ext uri="{0D108BD9-81ED-4DB2-BD59-A6C34878D82A}">
                    <a16:rowId xmlns:a16="http://schemas.microsoft.com/office/drawing/2014/main" val="10031"/>
                  </a:ext>
                </a:extLst>
              </a:tr>
              <a:tr h="97135">
                <a:tc>
                  <a:txBody>
                    <a:bodyPr/>
                    <a:lstStyle/>
                    <a:p>
                      <a:pPr algn="l" fontAlgn="b"/>
                      <a:endParaRPr lang="cs-CZ" sz="600" b="0" i="0" u="none" strike="noStrike">
                        <a:solidFill>
                          <a:srgbClr val="000000"/>
                        </a:solidFill>
                        <a:effectLst/>
                        <a:latin typeface="Calibri"/>
                      </a:endParaRPr>
                    </a:p>
                  </a:txBody>
                  <a:tcPr marL="4857" marR="4857" marT="4857"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a:endParaRPr>
                    </a:p>
                  </a:txBody>
                  <a:tcPr marL="4857" marR="4857" marT="4857" marB="0" anchor="b">
                    <a:lnL>
                      <a:noFill/>
                    </a:lnL>
                    <a:lnR>
                      <a:noFill/>
                    </a:lnR>
                    <a:lnT>
                      <a:noFill/>
                    </a:lnT>
                    <a:lnB>
                      <a:noFill/>
                    </a:lnB>
                  </a:tcPr>
                </a:tc>
                <a:tc>
                  <a:txBody>
                    <a:bodyPr/>
                    <a:lstStyle/>
                    <a:p>
                      <a:pPr algn="r" fontAlgn="ctr"/>
                      <a:r>
                        <a:rPr lang="cs-CZ" sz="600" b="1" i="0" u="none" strike="noStrike">
                          <a:solidFill>
                            <a:srgbClr val="000000"/>
                          </a:solidFill>
                          <a:effectLst/>
                          <a:latin typeface="Calibri"/>
                        </a:rPr>
                        <a:t>17 848 305,00</a:t>
                      </a:r>
                    </a:p>
                  </a:txBody>
                  <a:tcPr marL="4857" marR="4857" marT="4857" marB="0" anchor="ctr">
                    <a:lnL>
                      <a:noFill/>
                    </a:lnL>
                    <a:lnR>
                      <a:noFill/>
                    </a:lnR>
                    <a:lnT>
                      <a:noFill/>
                    </a:lnT>
                    <a:lnB>
                      <a:noFill/>
                    </a:lnB>
                  </a:tcPr>
                </a:tc>
                <a:extLst>
                  <a:ext uri="{0D108BD9-81ED-4DB2-BD59-A6C34878D82A}">
                    <a16:rowId xmlns:a16="http://schemas.microsoft.com/office/drawing/2014/main" val="10032"/>
                  </a:ext>
                </a:extLst>
              </a:tr>
              <a:tr h="97135">
                <a:tc>
                  <a:txBody>
                    <a:bodyPr/>
                    <a:lstStyle/>
                    <a:p>
                      <a:pPr algn="l" fontAlgn="ctr"/>
                      <a:r>
                        <a:rPr lang="cs-CZ" sz="600" b="0" i="0" u="none" strike="noStrike">
                          <a:solidFill>
                            <a:srgbClr val="000000"/>
                          </a:solidFill>
                          <a:effectLst/>
                          <a:latin typeface="Calibri"/>
                        </a:rPr>
                        <a:t>Mikulášovice,úprava vNN,kNN u 1303</a:t>
                      </a:r>
                    </a:p>
                  </a:txBody>
                  <a:tcPr marL="4857" marR="4857" marT="4857" marB="0" anchor="ctr">
                    <a:lnL>
                      <a:noFill/>
                    </a:lnL>
                    <a:lnR>
                      <a:noFill/>
                    </a:lnR>
                    <a:lnT>
                      <a:noFill/>
                    </a:lnT>
                    <a:lnB>
                      <a:noFill/>
                    </a:lnB>
                  </a:tcPr>
                </a:tc>
                <a:tc>
                  <a:txBody>
                    <a:bodyPr/>
                    <a:lstStyle/>
                    <a:p>
                      <a:pPr algn="r" fontAlgn="ctr"/>
                      <a:r>
                        <a:rPr lang="cs-CZ" sz="600" b="0" i="0" u="none" strike="noStrike">
                          <a:solidFill>
                            <a:srgbClr val="000000"/>
                          </a:solidFill>
                          <a:effectLst/>
                          <a:latin typeface="Calibri"/>
                        </a:rPr>
                        <a:t>2018</a:t>
                      </a:r>
                    </a:p>
                  </a:txBody>
                  <a:tcPr marL="4857" marR="4857" marT="4857" marB="0" anchor="ctr">
                    <a:lnL>
                      <a:noFill/>
                    </a:lnL>
                    <a:lnR>
                      <a:noFill/>
                    </a:lnR>
                    <a:lnT>
                      <a:noFill/>
                    </a:lnT>
                    <a:lnB>
                      <a:noFill/>
                    </a:lnB>
                  </a:tcPr>
                </a:tc>
                <a:tc>
                  <a:txBody>
                    <a:bodyPr/>
                    <a:lstStyle/>
                    <a:p>
                      <a:pPr algn="r" fontAlgn="ctr"/>
                      <a:r>
                        <a:rPr lang="cs-CZ" sz="600" b="0" i="0" u="none" strike="noStrike">
                          <a:solidFill>
                            <a:srgbClr val="000000"/>
                          </a:solidFill>
                          <a:effectLst/>
                          <a:latin typeface="Calibri"/>
                        </a:rPr>
                        <a:t>659 000,00</a:t>
                      </a:r>
                    </a:p>
                  </a:txBody>
                  <a:tcPr marL="4857" marR="4857" marT="4857" marB="0" anchor="ctr">
                    <a:lnL>
                      <a:noFill/>
                    </a:lnL>
                    <a:lnR>
                      <a:noFill/>
                    </a:lnR>
                    <a:lnT>
                      <a:noFill/>
                    </a:lnT>
                    <a:lnB>
                      <a:noFill/>
                    </a:lnB>
                  </a:tcPr>
                </a:tc>
                <a:extLst>
                  <a:ext uri="{0D108BD9-81ED-4DB2-BD59-A6C34878D82A}">
                    <a16:rowId xmlns:a16="http://schemas.microsoft.com/office/drawing/2014/main" val="10033"/>
                  </a:ext>
                </a:extLst>
              </a:tr>
              <a:tr h="97135">
                <a:tc>
                  <a:txBody>
                    <a:bodyPr/>
                    <a:lstStyle/>
                    <a:p>
                      <a:pPr algn="l" fontAlgn="b"/>
                      <a:endParaRPr lang="cs-CZ" sz="600" b="0" i="0" u="none" strike="noStrike">
                        <a:solidFill>
                          <a:srgbClr val="000000"/>
                        </a:solidFill>
                        <a:effectLst/>
                        <a:latin typeface="Calibri"/>
                      </a:endParaRPr>
                    </a:p>
                  </a:txBody>
                  <a:tcPr marL="4857" marR="4857" marT="4857"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a:endParaRPr>
                    </a:p>
                  </a:txBody>
                  <a:tcPr marL="4857" marR="4857" marT="4857" marB="0" anchor="b">
                    <a:lnL>
                      <a:noFill/>
                    </a:lnL>
                    <a:lnR>
                      <a:noFill/>
                    </a:lnR>
                    <a:lnT>
                      <a:noFill/>
                    </a:lnT>
                    <a:lnB>
                      <a:noFill/>
                    </a:lnB>
                  </a:tcPr>
                </a:tc>
                <a:tc>
                  <a:txBody>
                    <a:bodyPr/>
                    <a:lstStyle/>
                    <a:p>
                      <a:pPr algn="r" fontAlgn="ctr"/>
                      <a:r>
                        <a:rPr lang="cs-CZ" sz="600" b="1" i="0" u="none" strike="noStrike">
                          <a:solidFill>
                            <a:srgbClr val="000000"/>
                          </a:solidFill>
                          <a:effectLst/>
                          <a:latin typeface="Calibri"/>
                        </a:rPr>
                        <a:t>659 000,00</a:t>
                      </a:r>
                    </a:p>
                  </a:txBody>
                  <a:tcPr marL="4857" marR="4857" marT="4857" marB="0" anchor="ctr">
                    <a:lnL>
                      <a:noFill/>
                    </a:lnL>
                    <a:lnR>
                      <a:noFill/>
                    </a:lnR>
                    <a:lnT>
                      <a:noFill/>
                    </a:lnT>
                    <a:lnB>
                      <a:noFill/>
                    </a:lnB>
                  </a:tcPr>
                </a:tc>
                <a:extLst>
                  <a:ext uri="{0D108BD9-81ED-4DB2-BD59-A6C34878D82A}">
                    <a16:rowId xmlns:a16="http://schemas.microsoft.com/office/drawing/2014/main" val="10034"/>
                  </a:ext>
                </a:extLst>
              </a:tr>
              <a:tr h="97135">
                <a:tc>
                  <a:txBody>
                    <a:bodyPr/>
                    <a:lstStyle/>
                    <a:p>
                      <a:pPr algn="l" fontAlgn="ctr"/>
                      <a:r>
                        <a:rPr lang="cs-CZ" sz="600" b="0" i="0" u="none" strike="noStrike">
                          <a:solidFill>
                            <a:srgbClr val="000000"/>
                          </a:solidFill>
                          <a:effectLst/>
                          <a:latin typeface="Calibri"/>
                        </a:rPr>
                        <a:t>Rožany,výměna vNN pro čp.142</a:t>
                      </a:r>
                    </a:p>
                  </a:txBody>
                  <a:tcPr marL="4857" marR="4857" marT="4857" marB="0" anchor="ctr">
                    <a:lnL>
                      <a:noFill/>
                    </a:lnL>
                    <a:lnR>
                      <a:noFill/>
                    </a:lnR>
                    <a:lnT>
                      <a:noFill/>
                    </a:lnT>
                    <a:lnB>
                      <a:noFill/>
                    </a:lnB>
                  </a:tcPr>
                </a:tc>
                <a:tc>
                  <a:txBody>
                    <a:bodyPr/>
                    <a:lstStyle/>
                    <a:p>
                      <a:pPr algn="r" fontAlgn="ctr"/>
                      <a:r>
                        <a:rPr lang="cs-CZ" sz="600" b="0" i="0" u="none" strike="noStrike">
                          <a:solidFill>
                            <a:srgbClr val="000000"/>
                          </a:solidFill>
                          <a:effectLst/>
                          <a:latin typeface="Calibri"/>
                        </a:rPr>
                        <a:t>2018</a:t>
                      </a:r>
                    </a:p>
                  </a:txBody>
                  <a:tcPr marL="4857" marR="4857" marT="4857" marB="0" anchor="ctr">
                    <a:lnL>
                      <a:noFill/>
                    </a:lnL>
                    <a:lnR>
                      <a:noFill/>
                    </a:lnR>
                    <a:lnT>
                      <a:noFill/>
                    </a:lnT>
                    <a:lnB>
                      <a:noFill/>
                    </a:lnB>
                  </a:tcPr>
                </a:tc>
                <a:tc>
                  <a:txBody>
                    <a:bodyPr/>
                    <a:lstStyle/>
                    <a:p>
                      <a:pPr algn="r" fontAlgn="ctr"/>
                      <a:r>
                        <a:rPr lang="cs-CZ" sz="600" b="0" i="0" u="none" strike="noStrike">
                          <a:solidFill>
                            <a:srgbClr val="000000"/>
                          </a:solidFill>
                          <a:effectLst/>
                          <a:latin typeface="Calibri"/>
                        </a:rPr>
                        <a:t>374 000,00</a:t>
                      </a:r>
                    </a:p>
                  </a:txBody>
                  <a:tcPr marL="4857" marR="4857" marT="4857" marB="0" anchor="ctr">
                    <a:lnL>
                      <a:noFill/>
                    </a:lnL>
                    <a:lnR>
                      <a:noFill/>
                    </a:lnR>
                    <a:lnT>
                      <a:noFill/>
                    </a:lnT>
                    <a:lnB>
                      <a:noFill/>
                    </a:lnB>
                  </a:tcPr>
                </a:tc>
                <a:extLst>
                  <a:ext uri="{0D108BD9-81ED-4DB2-BD59-A6C34878D82A}">
                    <a16:rowId xmlns:a16="http://schemas.microsoft.com/office/drawing/2014/main" val="10035"/>
                  </a:ext>
                </a:extLst>
              </a:tr>
              <a:tr h="97135">
                <a:tc>
                  <a:txBody>
                    <a:bodyPr/>
                    <a:lstStyle/>
                    <a:p>
                      <a:pPr algn="l" fontAlgn="b"/>
                      <a:endParaRPr lang="cs-CZ" sz="600" b="0" i="0" u="none" strike="noStrike">
                        <a:solidFill>
                          <a:srgbClr val="000000"/>
                        </a:solidFill>
                        <a:effectLst/>
                        <a:latin typeface="Calibri"/>
                      </a:endParaRPr>
                    </a:p>
                  </a:txBody>
                  <a:tcPr marL="4857" marR="4857" marT="4857"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a:endParaRPr>
                    </a:p>
                  </a:txBody>
                  <a:tcPr marL="4857" marR="4857" marT="4857" marB="0" anchor="b">
                    <a:lnL>
                      <a:noFill/>
                    </a:lnL>
                    <a:lnR>
                      <a:noFill/>
                    </a:lnR>
                    <a:lnT>
                      <a:noFill/>
                    </a:lnT>
                    <a:lnB>
                      <a:noFill/>
                    </a:lnB>
                  </a:tcPr>
                </a:tc>
                <a:tc>
                  <a:txBody>
                    <a:bodyPr/>
                    <a:lstStyle/>
                    <a:p>
                      <a:pPr algn="r" fontAlgn="ctr"/>
                      <a:r>
                        <a:rPr lang="cs-CZ" sz="600" b="1" i="0" u="none" strike="noStrike">
                          <a:solidFill>
                            <a:srgbClr val="000000"/>
                          </a:solidFill>
                          <a:effectLst/>
                          <a:latin typeface="Calibri"/>
                        </a:rPr>
                        <a:t>374 000,00</a:t>
                      </a:r>
                    </a:p>
                  </a:txBody>
                  <a:tcPr marL="4857" marR="4857" marT="4857" marB="0" anchor="ctr">
                    <a:lnL>
                      <a:noFill/>
                    </a:lnL>
                    <a:lnR>
                      <a:noFill/>
                    </a:lnR>
                    <a:lnT>
                      <a:noFill/>
                    </a:lnT>
                    <a:lnB>
                      <a:noFill/>
                    </a:lnB>
                  </a:tcPr>
                </a:tc>
                <a:extLst>
                  <a:ext uri="{0D108BD9-81ED-4DB2-BD59-A6C34878D82A}">
                    <a16:rowId xmlns:a16="http://schemas.microsoft.com/office/drawing/2014/main" val="10036"/>
                  </a:ext>
                </a:extLst>
              </a:tr>
              <a:tr h="97135">
                <a:tc>
                  <a:txBody>
                    <a:bodyPr/>
                    <a:lstStyle/>
                    <a:p>
                      <a:pPr algn="l" fontAlgn="ctr"/>
                      <a:r>
                        <a:rPr lang="cs-CZ" sz="600" b="0" i="0" u="none" strike="noStrike">
                          <a:solidFill>
                            <a:srgbClr val="000000"/>
                          </a:solidFill>
                          <a:effectLst/>
                          <a:latin typeface="Calibri"/>
                        </a:rPr>
                        <a:t>Rumburk,Bezručova,čp.475/8,nové kNN</a:t>
                      </a:r>
                    </a:p>
                  </a:txBody>
                  <a:tcPr marL="4857" marR="4857" marT="4857" marB="0" anchor="ctr">
                    <a:lnL>
                      <a:noFill/>
                    </a:lnL>
                    <a:lnR>
                      <a:noFill/>
                    </a:lnR>
                    <a:lnT>
                      <a:noFill/>
                    </a:lnT>
                    <a:lnB>
                      <a:noFill/>
                    </a:lnB>
                  </a:tcPr>
                </a:tc>
                <a:tc>
                  <a:txBody>
                    <a:bodyPr/>
                    <a:lstStyle/>
                    <a:p>
                      <a:pPr algn="r" fontAlgn="ctr"/>
                      <a:r>
                        <a:rPr lang="cs-CZ" sz="600" b="0" i="0" u="none" strike="noStrike">
                          <a:solidFill>
                            <a:srgbClr val="000000"/>
                          </a:solidFill>
                          <a:effectLst/>
                          <a:latin typeface="Calibri"/>
                        </a:rPr>
                        <a:t>2018</a:t>
                      </a:r>
                    </a:p>
                  </a:txBody>
                  <a:tcPr marL="4857" marR="4857" marT="4857" marB="0" anchor="ctr">
                    <a:lnL>
                      <a:noFill/>
                    </a:lnL>
                    <a:lnR>
                      <a:noFill/>
                    </a:lnR>
                    <a:lnT>
                      <a:noFill/>
                    </a:lnT>
                    <a:lnB>
                      <a:noFill/>
                    </a:lnB>
                  </a:tcPr>
                </a:tc>
                <a:tc>
                  <a:txBody>
                    <a:bodyPr/>
                    <a:lstStyle/>
                    <a:p>
                      <a:pPr algn="r" fontAlgn="ctr"/>
                      <a:r>
                        <a:rPr lang="cs-CZ" sz="600" b="0" i="0" u="none" strike="noStrike">
                          <a:solidFill>
                            <a:srgbClr val="000000"/>
                          </a:solidFill>
                          <a:effectLst/>
                          <a:latin typeface="Calibri"/>
                        </a:rPr>
                        <a:t>279 000,00</a:t>
                      </a:r>
                    </a:p>
                  </a:txBody>
                  <a:tcPr marL="4857" marR="4857" marT="4857" marB="0" anchor="ctr">
                    <a:lnL>
                      <a:noFill/>
                    </a:lnL>
                    <a:lnR>
                      <a:noFill/>
                    </a:lnR>
                    <a:lnT>
                      <a:noFill/>
                    </a:lnT>
                    <a:lnB>
                      <a:noFill/>
                    </a:lnB>
                  </a:tcPr>
                </a:tc>
                <a:extLst>
                  <a:ext uri="{0D108BD9-81ED-4DB2-BD59-A6C34878D82A}">
                    <a16:rowId xmlns:a16="http://schemas.microsoft.com/office/drawing/2014/main" val="10037"/>
                  </a:ext>
                </a:extLst>
              </a:tr>
              <a:tr h="97135">
                <a:tc>
                  <a:txBody>
                    <a:bodyPr/>
                    <a:lstStyle/>
                    <a:p>
                      <a:pPr algn="l" fontAlgn="ctr"/>
                      <a:r>
                        <a:rPr lang="cs-CZ" sz="600" b="0" i="0" u="none" strike="noStrike">
                          <a:solidFill>
                            <a:srgbClr val="000000"/>
                          </a:solidFill>
                          <a:effectLst/>
                          <a:latin typeface="Calibri"/>
                        </a:rPr>
                        <a:t>Rumburk,ul.Skalní,nové kNN</a:t>
                      </a:r>
                    </a:p>
                  </a:txBody>
                  <a:tcPr marL="4857" marR="4857" marT="4857" marB="0" anchor="ctr">
                    <a:lnL>
                      <a:noFill/>
                    </a:lnL>
                    <a:lnR>
                      <a:noFill/>
                    </a:lnR>
                    <a:lnT>
                      <a:noFill/>
                    </a:lnT>
                    <a:lnB>
                      <a:noFill/>
                    </a:lnB>
                  </a:tcPr>
                </a:tc>
                <a:tc>
                  <a:txBody>
                    <a:bodyPr/>
                    <a:lstStyle/>
                    <a:p>
                      <a:pPr algn="r" fontAlgn="ctr"/>
                      <a:r>
                        <a:rPr lang="cs-CZ" sz="600" b="0" i="0" u="none" strike="noStrike">
                          <a:solidFill>
                            <a:srgbClr val="000000"/>
                          </a:solidFill>
                          <a:effectLst/>
                          <a:latin typeface="Calibri"/>
                        </a:rPr>
                        <a:t>2018</a:t>
                      </a:r>
                    </a:p>
                  </a:txBody>
                  <a:tcPr marL="4857" marR="4857" marT="4857" marB="0" anchor="ctr">
                    <a:lnL>
                      <a:noFill/>
                    </a:lnL>
                    <a:lnR>
                      <a:noFill/>
                    </a:lnR>
                    <a:lnT>
                      <a:noFill/>
                    </a:lnT>
                    <a:lnB>
                      <a:noFill/>
                    </a:lnB>
                  </a:tcPr>
                </a:tc>
                <a:tc>
                  <a:txBody>
                    <a:bodyPr/>
                    <a:lstStyle/>
                    <a:p>
                      <a:pPr algn="r" fontAlgn="ctr"/>
                      <a:r>
                        <a:rPr lang="cs-CZ" sz="600" b="0" i="0" u="none" strike="noStrike">
                          <a:solidFill>
                            <a:srgbClr val="000000"/>
                          </a:solidFill>
                          <a:effectLst/>
                          <a:latin typeface="Calibri"/>
                        </a:rPr>
                        <a:t>1 962 000,00</a:t>
                      </a:r>
                    </a:p>
                  </a:txBody>
                  <a:tcPr marL="4857" marR="4857" marT="4857" marB="0" anchor="ctr">
                    <a:lnL>
                      <a:noFill/>
                    </a:lnL>
                    <a:lnR>
                      <a:noFill/>
                    </a:lnR>
                    <a:lnT>
                      <a:noFill/>
                    </a:lnT>
                    <a:lnB>
                      <a:noFill/>
                    </a:lnB>
                  </a:tcPr>
                </a:tc>
                <a:extLst>
                  <a:ext uri="{0D108BD9-81ED-4DB2-BD59-A6C34878D82A}">
                    <a16:rowId xmlns:a16="http://schemas.microsoft.com/office/drawing/2014/main" val="10038"/>
                  </a:ext>
                </a:extLst>
              </a:tr>
              <a:tr h="97135">
                <a:tc>
                  <a:txBody>
                    <a:bodyPr/>
                    <a:lstStyle/>
                    <a:p>
                      <a:pPr algn="l" fontAlgn="ctr"/>
                      <a:r>
                        <a:rPr lang="cs-CZ" sz="600" b="0" i="0" u="none" strike="noStrike">
                          <a:solidFill>
                            <a:srgbClr val="000000"/>
                          </a:solidFill>
                          <a:effectLst/>
                          <a:latin typeface="Calibri"/>
                        </a:rPr>
                        <a:t>Rumburk,Palackého,výměna kNN</a:t>
                      </a:r>
                    </a:p>
                  </a:txBody>
                  <a:tcPr marL="4857" marR="4857" marT="4857" marB="0" anchor="ctr">
                    <a:lnL>
                      <a:noFill/>
                    </a:lnL>
                    <a:lnR>
                      <a:noFill/>
                    </a:lnR>
                    <a:lnT>
                      <a:noFill/>
                    </a:lnT>
                    <a:lnB>
                      <a:noFill/>
                    </a:lnB>
                  </a:tcPr>
                </a:tc>
                <a:tc>
                  <a:txBody>
                    <a:bodyPr/>
                    <a:lstStyle/>
                    <a:p>
                      <a:pPr algn="r" fontAlgn="ctr"/>
                      <a:r>
                        <a:rPr lang="cs-CZ" sz="600" b="0" i="0" u="none" strike="noStrike">
                          <a:solidFill>
                            <a:srgbClr val="000000"/>
                          </a:solidFill>
                          <a:effectLst/>
                          <a:latin typeface="Calibri"/>
                        </a:rPr>
                        <a:t>2020</a:t>
                      </a:r>
                    </a:p>
                  </a:txBody>
                  <a:tcPr marL="4857" marR="4857" marT="4857" marB="0" anchor="ctr">
                    <a:lnL>
                      <a:noFill/>
                    </a:lnL>
                    <a:lnR>
                      <a:noFill/>
                    </a:lnR>
                    <a:lnT>
                      <a:noFill/>
                    </a:lnT>
                    <a:lnB>
                      <a:noFill/>
                    </a:lnB>
                  </a:tcPr>
                </a:tc>
                <a:tc>
                  <a:txBody>
                    <a:bodyPr/>
                    <a:lstStyle/>
                    <a:p>
                      <a:pPr algn="r" fontAlgn="ctr"/>
                      <a:r>
                        <a:rPr lang="cs-CZ" sz="600" b="0" i="0" u="none" strike="noStrike">
                          <a:solidFill>
                            <a:srgbClr val="000000"/>
                          </a:solidFill>
                          <a:effectLst/>
                          <a:latin typeface="Calibri"/>
                        </a:rPr>
                        <a:t>5 476 000,00</a:t>
                      </a:r>
                    </a:p>
                  </a:txBody>
                  <a:tcPr marL="4857" marR="4857" marT="4857" marB="0" anchor="ctr">
                    <a:lnL>
                      <a:noFill/>
                    </a:lnL>
                    <a:lnR>
                      <a:noFill/>
                    </a:lnR>
                    <a:lnT>
                      <a:noFill/>
                    </a:lnT>
                    <a:lnB>
                      <a:noFill/>
                    </a:lnB>
                  </a:tcPr>
                </a:tc>
                <a:extLst>
                  <a:ext uri="{0D108BD9-81ED-4DB2-BD59-A6C34878D82A}">
                    <a16:rowId xmlns:a16="http://schemas.microsoft.com/office/drawing/2014/main" val="10039"/>
                  </a:ext>
                </a:extLst>
              </a:tr>
              <a:tr h="97135">
                <a:tc>
                  <a:txBody>
                    <a:bodyPr/>
                    <a:lstStyle/>
                    <a:p>
                      <a:pPr algn="l" fontAlgn="ctr"/>
                      <a:r>
                        <a:rPr lang="cs-CZ" sz="600" b="0" i="0" u="none" strike="noStrike">
                          <a:solidFill>
                            <a:srgbClr val="000000"/>
                          </a:solidFill>
                          <a:effectLst/>
                          <a:latin typeface="Calibri"/>
                        </a:rPr>
                        <a:t>Rumburk,úprava kNN,ul.Lesní,Zelená</a:t>
                      </a:r>
                    </a:p>
                  </a:txBody>
                  <a:tcPr marL="4857" marR="4857" marT="4857" marB="0" anchor="ctr">
                    <a:lnL>
                      <a:noFill/>
                    </a:lnL>
                    <a:lnR>
                      <a:noFill/>
                    </a:lnR>
                    <a:lnT>
                      <a:noFill/>
                    </a:lnT>
                    <a:lnB>
                      <a:noFill/>
                    </a:lnB>
                  </a:tcPr>
                </a:tc>
                <a:tc>
                  <a:txBody>
                    <a:bodyPr/>
                    <a:lstStyle/>
                    <a:p>
                      <a:pPr algn="r" fontAlgn="ctr"/>
                      <a:r>
                        <a:rPr lang="cs-CZ" sz="600" b="0" i="0" u="none" strike="noStrike">
                          <a:solidFill>
                            <a:srgbClr val="000000"/>
                          </a:solidFill>
                          <a:effectLst/>
                          <a:latin typeface="Calibri"/>
                        </a:rPr>
                        <a:t>2019</a:t>
                      </a:r>
                    </a:p>
                  </a:txBody>
                  <a:tcPr marL="4857" marR="4857" marT="4857" marB="0" anchor="ctr">
                    <a:lnL>
                      <a:noFill/>
                    </a:lnL>
                    <a:lnR>
                      <a:noFill/>
                    </a:lnR>
                    <a:lnT>
                      <a:noFill/>
                    </a:lnT>
                    <a:lnB>
                      <a:noFill/>
                    </a:lnB>
                  </a:tcPr>
                </a:tc>
                <a:tc>
                  <a:txBody>
                    <a:bodyPr/>
                    <a:lstStyle/>
                    <a:p>
                      <a:pPr algn="r" fontAlgn="ctr"/>
                      <a:r>
                        <a:rPr lang="cs-CZ" sz="600" b="0" i="0" u="none" strike="noStrike">
                          <a:solidFill>
                            <a:srgbClr val="000000"/>
                          </a:solidFill>
                          <a:effectLst/>
                          <a:latin typeface="Calibri"/>
                        </a:rPr>
                        <a:t>2 314 739,78</a:t>
                      </a:r>
                    </a:p>
                  </a:txBody>
                  <a:tcPr marL="4857" marR="4857" marT="4857" marB="0" anchor="ctr">
                    <a:lnL>
                      <a:noFill/>
                    </a:lnL>
                    <a:lnR>
                      <a:noFill/>
                    </a:lnR>
                    <a:lnT>
                      <a:noFill/>
                    </a:lnT>
                    <a:lnB>
                      <a:noFill/>
                    </a:lnB>
                  </a:tcPr>
                </a:tc>
                <a:extLst>
                  <a:ext uri="{0D108BD9-81ED-4DB2-BD59-A6C34878D82A}">
                    <a16:rowId xmlns:a16="http://schemas.microsoft.com/office/drawing/2014/main" val="10040"/>
                  </a:ext>
                </a:extLst>
              </a:tr>
              <a:tr h="97135">
                <a:tc>
                  <a:txBody>
                    <a:bodyPr/>
                    <a:lstStyle/>
                    <a:p>
                      <a:pPr algn="l" fontAlgn="b"/>
                      <a:endParaRPr lang="cs-CZ" sz="600" b="0" i="0" u="none" strike="noStrike">
                        <a:solidFill>
                          <a:srgbClr val="000000"/>
                        </a:solidFill>
                        <a:effectLst/>
                        <a:latin typeface="Calibri"/>
                      </a:endParaRPr>
                    </a:p>
                  </a:txBody>
                  <a:tcPr marL="4857" marR="4857" marT="4857"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a:endParaRPr>
                    </a:p>
                  </a:txBody>
                  <a:tcPr marL="4857" marR="4857" marT="4857" marB="0" anchor="b">
                    <a:lnL>
                      <a:noFill/>
                    </a:lnL>
                    <a:lnR>
                      <a:noFill/>
                    </a:lnR>
                    <a:lnT>
                      <a:noFill/>
                    </a:lnT>
                    <a:lnB>
                      <a:noFill/>
                    </a:lnB>
                  </a:tcPr>
                </a:tc>
                <a:tc>
                  <a:txBody>
                    <a:bodyPr/>
                    <a:lstStyle/>
                    <a:p>
                      <a:pPr algn="r" fontAlgn="ctr"/>
                      <a:r>
                        <a:rPr lang="cs-CZ" sz="600" b="1" i="0" u="none" strike="noStrike">
                          <a:solidFill>
                            <a:srgbClr val="000000"/>
                          </a:solidFill>
                          <a:effectLst/>
                          <a:latin typeface="Calibri"/>
                        </a:rPr>
                        <a:t>10 031 739,78</a:t>
                      </a:r>
                    </a:p>
                  </a:txBody>
                  <a:tcPr marL="4857" marR="4857" marT="4857" marB="0" anchor="ctr">
                    <a:lnL>
                      <a:noFill/>
                    </a:lnL>
                    <a:lnR>
                      <a:noFill/>
                    </a:lnR>
                    <a:lnT>
                      <a:noFill/>
                    </a:lnT>
                    <a:lnB>
                      <a:noFill/>
                    </a:lnB>
                  </a:tcPr>
                </a:tc>
                <a:extLst>
                  <a:ext uri="{0D108BD9-81ED-4DB2-BD59-A6C34878D82A}">
                    <a16:rowId xmlns:a16="http://schemas.microsoft.com/office/drawing/2014/main" val="10041"/>
                  </a:ext>
                </a:extLst>
              </a:tr>
              <a:tr h="97135">
                <a:tc>
                  <a:txBody>
                    <a:bodyPr/>
                    <a:lstStyle/>
                    <a:p>
                      <a:pPr algn="l" fontAlgn="ctr"/>
                      <a:r>
                        <a:rPr lang="cs-CZ" sz="600" b="0" i="0" u="none" strike="noStrike">
                          <a:solidFill>
                            <a:srgbClr val="000000"/>
                          </a:solidFill>
                          <a:effectLst/>
                          <a:latin typeface="Calibri"/>
                        </a:rPr>
                        <a:t>Rybniště,VN102008,selektivní kabeliza</a:t>
                      </a:r>
                    </a:p>
                  </a:txBody>
                  <a:tcPr marL="4857" marR="4857" marT="4857" marB="0" anchor="ctr">
                    <a:lnL>
                      <a:noFill/>
                    </a:lnL>
                    <a:lnR>
                      <a:noFill/>
                    </a:lnR>
                    <a:lnT>
                      <a:noFill/>
                    </a:lnT>
                    <a:lnB>
                      <a:noFill/>
                    </a:lnB>
                  </a:tcPr>
                </a:tc>
                <a:tc>
                  <a:txBody>
                    <a:bodyPr/>
                    <a:lstStyle/>
                    <a:p>
                      <a:pPr algn="r" fontAlgn="ctr"/>
                      <a:r>
                        <a:rPr lang="cs-CZ" sz="600" b="0" i="0" u="none" strike="noStrike">
                          <a:solidFill>
                            <a:srgbClr val="000000"/>
                          </a:solidFill>
                          <a:effectLst/>
                          <a:latin typeface="Calibri"/>
                        </a:rPr>
                        <a:t>2019</a:t>
                      </a:r>
                    </a:p>
                  </a:txBody>
                  <a:tcPr marL="4857" marR="4857" marT="4857" marB="0" anchor="ctr">
                    <a:lnL>
                      <a:noFill/>
                    </a:lnL>
                    <a:lnR>
                      <a:noFill/>
                    </a:lnR>
                    <a:lnT>
                      <a:noFill/>
                    </a:lnT>
                    <a:lnB>
                      <a:noFill/>
                    </a:lnB>
                  </a:tcPr>
                </a:tc>
                <a:tc>
                  <a:txBody>
                    <a:bodyPr/>
                    <a:lstStyle/>
                    <a:p>
                      <a:pPr algn="r" fontAlgn="ctr"/>
                      <a:r>
                        <a:rPr lang="cs-CZ" sz="600" b="0" i="0" u="none" strike="noStrike">
                          <a:solidFill>
                            <a:srgbClr val="000000"/>
                          </a:solidFill>
                          <a:effectLst/>
                          <a:latin typeface="Calibri"/>
                        </a:rPr>
                        <a:t>4 280 000,00</a:t>
                      </a:r>
                    </a:p>
                  </a:txBody>
                  <a:tcPr marL="4857" marR="4857" marT="4857" marB="0" anchor="ctr">
                    <a:lnL>
                      <a:noFill/>
                    </a:lnL>
                    <a:lnR>
                      <a:noFill/>
                    </a:lnR>
                    <a:lnT>
                      <a:noFill/>
                    </a:lnT>
                    <a:lnB>
                      <a:noFill/>
                    </a:lnB>
                  </a:tcPr>
                </a:tc>
                <a:extLst>
                  <a:ext uri="{0D108BD9-81ED-4DB2-BD59-A6C34878D82A}">
                    <a16:rowId xmlns:a16="http://schemas.microsoft.com/office/drawing/2014/main" val="10042"/>
                  </a:ext>
                </a:extLst>
              </a:tr>
              <a:tr h="97135">
                <a:tc>
                  <a:txBody>
                    <a:bodyPr/>
                    <a:lstStyle/>
                    <a:p>
                      <a:pPr algn="l" fontAlgn="ctr"/>
                      <a:r>
                        <a:rPr lang="cs-CZ" sz="600" b="0" i="0" u="none" strike="noStrike">
                          <a:solidFill>
                            <a:srgbClr val="000000"/>
                          </a:solidFill>
                          <a:effectLst/>
                          <a:latin typeface="Calibri"/>
                        </a:rPr>
                        <a:t>Rybniště-N.Ves,čp.117,úprava vNN,kNN</a:t>
                      </a:r>
                    </a:p>
                  </a:txBody>
                  <a:tcPr marL="4857" marR="4857" marT="4857" marB="0" anchor="ctr">
                    <a:lnL>
                      <a:noFill/>
                    </a:lnL>
                    <a:lnR>
                      <a:noFill/>
                    </a:lnR>
                    <a:lnT>
                      <a:noFill/>
                    </a:lnT>
                    <a:lnB>
                      <a:noFill/>
                    </a:lnB>
                  </a:tcPr>
                </a:tc>
                <a:tc>
                  <a:txBody>
                    <a:bodyPr/>
                    <a:lstStyle/>
                    <a:p>
                      <a:pPr algn="r" fontAlgn="ctr"/>
                      <a:r>
                        <a:rPr lang="cs-CZ" sz="600" b="0" i="0" u="none" strike="noStrike">
                          <a:solidFill>
                            <a:srgbClr val="000000"/>
                          </a:solidFill>
                          <a:effectLst/>
                          <a:latin typeface="Calibri"/>
                        </a:rPr>
                        <a:t>2018</a:t>
                      </a:r>
                    </a:p>
                  </a:txBody>
                  <a:tcPr marL="4857" marR="4857" marT="4857" marB="0" anchor="ctr">
                    <a:lnL>
                      <a:noFill/>
                    </a:lnL>
                    <a:lnR>
                      <a:noFill/>
                    </a:lnR>
                    <a:lnT>
                      <a:noFill/>
                    </a:lnT>
                    <a:lnB>
                      <a:noFill/>
                    </a:lnB>
                  </a:tcPr>
                </a:tc>
                <a:tc>
                  <a:txBody>
                    <a:bodyPr/>
                    <a:lstStyle/>
                    <a:p>
                      <a:pPr algn="r" fontAlgn="ctr"/>
                      <a:r>
                        <a:rPr lang="cs-CZ" sz="600" b="0" i="0" u="none" strike="noStrike">
                          <a:solidFill>
                            <a:srgbClr val="000000"/>
                          </a:solidFill>
                          <a:effectLst/>
                          <a:latin typeface="Calibri"/>
                        </a:rPr>
                        <a:t>118 000,00</a:t>
                      </a:r>
                    </a:p>
                  </a:txBody>
                  <a:tcPr marL="4857" marR="4857" marT="4857" marB="0" anchor="ctr">
                    <a:lnL>
                      <a:noFill/>
                    </a:lnL>
                    <a:lnR>
                      <a:noFill/>
                    </a:lnR>
                    <a:lnT>
                      <a:noFill/>
                    </a:lnT>
                    <a:lnB>
                      <a:noFill/>
                    </a:lnB>
                  </a:tcPr>
                </a:tc>
                <a:extLst>
                  <a:ext uri="{0D108BD9-81ED-4DB2-BD59-A6C34878D82A}">
                    <a16:rowId xmlns:a16="http://schemas.microsoft.com/office/drawing/2014/main" val="10043"/>
                  </a:ext>
                </a:extLst>
              </a:tr>
              <a:tr h="97135">
                <a:tc>
                  <a:txBody>
                    <a:bodyPr/>
                    <a:lstStyle/>
                    <a:p>
                      <a:pPr algn="l" fontAlgn="b"/>
                      <a:endParaRPr lang="cs-CZ" sz="600" b="0" i="0" u="none" strike="noStrike">
                        <a:solidFill>
                          <a:srgbClr val="000000"/>
                        </a:solidFill>
                        <a:effectLst/>
                        <a:latin typeface="Calibri"/>
                      </a:endParaRPr>
                    </a:p>
                  </a:txBody>
                  <a:tcPr marL="4857" marR="4857" marT="4857"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a:endParaRPr>
                    </a:p>
                  </a:txBody>
                  <a:tcPr marL="4857" marR="4857" marT="4857" marB="0" anchor="b">
                    <a:lnL>
                      <a:noFill/>
                    </a:lnL>
                    <a:lnR>
                      <a:noFill/>
                    </a:lnR>
                    <a:lnT>
                      <a:noFill/>
                    </a:lnT>
                    <a:lnB>
                      <a:noFill/>
                    </a:lnB>
                  </a:tcPr>
                </a:tc>
                <a:tc>
                  <a:txBody>
                    <a:bodyPr/>
                    <a:lstStyle/>
                    <a:p>
                      <a:pPr algn="r" fontAlgn="ctr"/>
                      <a:r>
                        <a:rPr lang="cs-CZ" sz="600" b="1" i="0" u="none" strike="noStrike">
                          <a:solidFill>
                            <a:srgbClr val="000000"/>
                          </a:solidFill>
                          <a:effectLst/>
                          <a:latin typeface="Calibri"/>
                        </a:rPr>
                        <a:t>4 398 000,00</a:t>
                      </a:r>
                    </a:p>
                  </a:txBody>
                  <a:tcPr marL="4857" marR="4857" marT="4857" marB="0" anchor="ctr">
                    <a:lnL>
                      <a:noFill/>
                    </a:lnL>
                    <a:lnR>
                      <a:noFill/>
                    </a:lnR>
                    <a:lnT>
                      <a:noFill/>
                    </a:lnT>
                    <a:lnB>
                      <a:noFill/>
                    </a:lnB>
                  </a:tcPr>
                </a:tc>
                <a:extLst>
                  <a:ext uri="{0D108BD9-81ED-4DB2-BD59-A6C34878D82A}">
                    <a16:rowId xmlns:a16="http://schemas.microsoft.com/office/drawing/2014/main" val="10044"/>
                  </a:ext>
                </a:extLst>
              </a:tr>
              <a:tr h="97135">
                <a:tc>
                  <a:txBody>
                    <a:bodyPr/>
                    <a:lstStyle/>
                    <a:p>
                      <a:pPr algn="l" fontAlgn="ctr"/>
                      <a:r>
                        <a:rPr lang="cs-CZ" sz="600" b="0" i="0" u="none" strike="noStrike">
                          <a:solidFill>
                            <a:srgbClr val="000000"/>
                          </a:solidFill>
                          <a:effectLst/>
                          <a:latin typeface="Calibri"/>
                        </a:rPr>
                        <a:t>Studánka,I etapa,vNN,kNN</a:t>
                      </a:r>
                    </a:p>
                  </a:txBody>
                  <a:tcPr marL="4857" marR="4857" marT="4857" marB="0" anchor="ctr">
                    <a:lnL>
                      <a:noFill/>
                    </a:lnL>
                    <a:lnR>
                      <a:noFill/>
                    </a:lnR>
                    <a:lnT>
                      <a:noFill/>
                    </a:lnT>
                    <a:lnB>
                      <a:noFill/>
                    </a:lnB>
                  </a:tcPr>
                </a:tc>
                <a:tc>
                  <a:txBody>
                    <a:bodyPr/>
                    <a:lstStyle/>
                    <a:p>
                      <a:pPr algn="r" fontAlgn="ctr"/>
                      <a:r>
                        <a:rPr lang="cs-CZ" sz="600" b="0" i="0" u="none" strike="noStrike">
                          <a:solidFill>
                            <a:srgbClr val="000000"/>
                          </a:solidFill>
                          <a:effectLst/>
                          <a:latin typeface="Calibri"/>
                        </a:rPr>
                        <a:t>2020</a:t>
                      </a:r>
                    </a:p>
                  </a:txBody>
                  <a:tcPr marL="4857" marR="4857" marT="4857" marB="0" anchor="ctr">
                    <a:lnL>
                      <a:noFill/>
                    </a:lnL>
                    <a:lnR>
                      <a:noFill/>
                    </a:lnR>
                    <a:lnT>
                      <a:noFill/>
                    </a:lnT>
                    <a:lnB>
                      <a:noFill/>
                    </a:lnB>
                  </a:tcPr>
                </a:tc>
                <a:tc>
                  <a:txBody>
                    <a:bodyPr/>
                    <a:lstStyle/>
                    <a:p>
                      <a:pPr algn="r" fontAlgn="ctr"/>
                      <a:r>
                        <a:rPr lang="cs-CZ" sz="600" b="0" i="0" u="none" strike="noStrike">
                          <a:solidFill>
                            <a:srgbClr val="000000"/>
                          </a:solidFill>
                          <a:effectLst/>
                          <a:latin typeface="Calibri"/>
                        </a:rPr>
                        <a:t>3 576 000,00</a:t>
                      </a:r>
                    </a:p>
                  </a:txBody>
                  <a:tcPr marL="4857" marR="4857" marT="4857" marB="0" anchor="ctr">
                    <a:lnL>
                      <a:noFill/>
                    </a:lnL>
                    <a:lnR>
                      <a:noFill/>
                    </a:lnR>
                    <a:lnT>
                      <a:noFill/>
                    </a:lnT>
                    <a:lnB>
                      <a:noFill/>
                    </a:lnB>
                  </a:tcPr>
                </a:tc>
                <a:extLst>
                  <a:ext uri="{0D108BD9-81ED-4DB2-BD59-A6C34878D82A}">
                    <a16:rowId xmlns:a16="http://schemas.microsoft.com/office/drawing/2014/main" val="10045"/>
                  </a:ext>
                </a:extLst>
              </a:tr>
              <a:tr h="97135">
                <a:tc>
                  <a:txBody>
                    <a:bodyPr/>
                    <a:lstStyle/>
                    <a:p>
                      <a:pPr algn="l" fontAlgn="ctr"/>
                      <a:r>
                        <a:rPr lang="cs-CZ" sz="600" b="0" i="0" u="none" strike="noStrike">
                          <a:solidFill>
                            <a:srgbClr val="000000"/>
                          </a:solidFill>
                          <a:effectLst/>
                          <a:latin typeface="Calibri"/>
                        </a:rPr>
                        <a:t>Studánka,II etapa,vNN,kNN</a:t>
                      </a:r>
                    </a:p>
                  </a:txBody>
                  <a:tcPr marL="4857" marR="4857" marT="4857" marB="0" anchor="ctr">
                    <a:lnL>
                      <a:noFill/>
                    </a:lnL>
                    <a:lnR>
                      <a:noFill/>
                    </a:lnR>
                    <a:lnT>
                      <a:noFill/>
                    </a:lnT>
                    <a:lnB>
                      <a:noFill/>
                    </a:lnB>
                  </a:tcPr>
                </a:tc>
                <a:tc>
                  <a:txBody>
                    <a:bodyPr/>
                    <a:lstStyle/>
                    <a:p>
                      <a:pPr algn="r" fontAlgn="ctr"/>
                      <a:r>
                        <a:rPr lang="cs-CZ" sz="600" b="0" i="0" u="none" strike="noStrike">
                          <a:solidFill>
                            <a:srgbClr val="000000"/>
                          </a:solidFill>
                          <a:effectLst/>
                          <a:latin typeface="Calibri"/>
                        </a:rPr>
                        <a:t>2020</a:t>
                      </a:r>
                    </a:p>
                  </a:txBody>
                  <a:tcPr marL="4857" marR="4857" marT="4857" marB="0" anchor="ctr">
                    <a:lnL>
                      <a:noFill/>
                    </a:lnL>
                    <a:lnR>
                      <a:noFill/>
                    </a:lnR>
                    <a:lnT>
                      <a:noFill/>
                    </a:lnT>
                    <a:lnB>
                      <a:noFill/>
                    </a:lnB>
                  </a:tcPr>
                </a:tc>
                <a:tc>
                  <a:txBody>
                    <a:bodyPr/>
                    <a:lstStyle/>
                    <a:p>
                      <a:pPr algn="r" fontAlgn="ctr"/>
                      <a:r>
                        <a:rPr lang="cs-CZ" sz="600" b="0" i="0" u="none" strike="noStrike">
                          <a:solidFill>
                            <a:srgbClr val="000000"/>
                          </a:solidFill>
                          <a:effectLst/>
                          <a:latin typeface="Calibri"/>
                        </a:rPr>
                        <a:t>3 604 000,00</a:t>
                      </a:r>
                    </a:p>
                  </a:txBody>
                  <a:tcPr marL="4857" marR="4857" marT="4857" marB="0" anchor="ctr">
                    <a:lnL>
                      <a:noFill/>
                    </a:lnL>
                    <a:lnR>
                      <a:noFill/>
                    </a:lnR>
                    <a:lnT>
                      <a:noFill/>
                    </a:lnT>
                    <a:lnB>
                      <a:noFill/>
                    </a:lnB>
                  </a:tcPr>
                </a:tc>
                <a:extLst>
                  <a:ext uri="{0D108BD9-81ED-4DB2-BD59-A6C34878D82A}">
                    <a16:rowId xmlns:a16="http://schemas.microsoft.com/office/drawing/2014/main" val="10046"/>
                  </a:ext>
                </a:extLst>
              </a:tr>
              <a:tr h="97135">
                <a:tc>
                  <a:txBody>
                    <a:bodyPr/>
                    <a:lstStyle/>
                    <a:p>
                      <a:pPr algn="l" fontAlgn="b"/>
                      <a:endParaRPr lang="cs-CZ" sz="600" b="0" i="0" u="none" strike="noStrike">
                        <a:solidFill>
                          <a:srgbClr val="000000"/>
                        </a:solidFill>
                        <a:effectLst/>
                        <a:latin typeface="Calibri"/>
                      </a:endParaRPr>
                    </a:p>
                  </a:txBody>
                  <a:tcPr marL="4857" marR="4857" marT="4857"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a:endParaRPr>
                    </a:p>
                  </a:txBody>
                  <a:tcPr marL="4857" marR="4857" marT="4857" marB="0" anchor="b">
                    <a:lnL>
                      <a:noFill/>
                    </a:lnL>
                    <a:lnR>
                      <a:noFill/>
                    </a:lnR>
                    <a:lnT>
                      <a:noFill/>
                    </a:lnT>
                    <a:lnB>
                      <a:noFill/>
                    </a:lnB>
                  </a:tcPr>
                </a:tc>
                <a:tc>
                  <a:txBody>
                    <a:bodyPr/>
                    <a:lstStyle/>
                    <a:p>
                      <a:pPr algn="r" fontAlgn="ctr"/>
                      <a:r>
                        <a:rPr lang="cs-CZ" sz="600" b="1" i="0" u="none" strike="noStrike" dirty="0">
                          <a:solidFill>
                            <a:srgbClr val="000000"/>
                          </a:solidFill>
                          <a:effectLst/>
                          <a:latin typeface="Calibri"/>
                        </a:rPr>
                        <a:t>7 180 000,00</a:t>
                      </a:r>
                    </a:p>
                  </a:txBody>
                  <a:tcPr marL="4857" marR="4857" marT="4857" marB="0" anchor="ctr">
                    <a:lnL>
                      <a:noFill/>
                    </a:lnL>
                    <a:lnR>
                      <a:noFill/>
                    </a:lnR>
                    <a:lnT>
                      <a:noFill/>
                    </a:lnT>
                    <a:lnB>
                      <a:noFill/>
                    </a:lnB>
                  </a:tcPr>
                </a:tc>
                <a:extLst>
                  <a:ext uri="{0D108BD9-81ED-4DB2-BD59-A6C34878D82A}">
                    <a16:rowId xmlns:a16="http://schemas.microsoft.com/office/drawing/2014/main" val="10047"/>
                  </a:ext>
                </a:extLst>
              </a:tr>
            </a:tbl>
          </a:graphicData>
        </a:graphic>
      </p:graphicFrame>
      <p:sp>
        <p:nvSpPr>
          <p:cNvPr id="8" name="Obdélník 7"/>
          <p:cNvSpPr/>
          <p:nvPr/>
        </p:nvSpPr>
        <p:spPr>
          <a:xfrm>
            <a:off x="514350" y="5580359"/>
            <a:ext cx="5419726" cy="641714"/>
          </a:xfrm>
          <a:prstGeom prst="rect">
            <a:avLst/>
          </a:prstGeom>
          <a:solidFill>
            <a:schemeClr val="bg1">
              <a:lumMod val="50000"/>
            </a:schemeClr>
          </a:solidFill>
        </p:spPr>
        <p:txBody>
          <a:bodyPr wrap="square">
            <a:spAutoFit/>
          </a:bodyPr>
          <a:lstStyle/>
          <a:p>
            <a:pPr lvl="0" algn="l"/>
            <a:r>
              <a:rPr lang="cs-CZ" i="0" dirty="0">
                <a:solidFill>
                  <a:schemeClr val="bg1"/>
                </a:solidFill>
              </a:rPr>
              <a:t>V období  2018 – 2020 bude v uvedené oblasti investováno </a:t>
            </a:r>
          </a:p>
          <a:p>
            <a:pPr lvl="0" algn="l"/>
            <a:r>
              <a:rPr lang="cs-CZ" i="0" dirty="0">
                <a:solidFill>
                  <a:schemeClr val="bg1"/>
                </a:solidFill>
              </a:rPr>
              <a:t>více jak </a:t>
            </a:r>
            <a:r>
              <a:rPr lang="cs-CZ" b="1" i="0" dirty="0">
                <a:solidFill>
                  <a:schemeClr val="bg1"/>
                </a:solidFill>
              </a:rPr>
              <a:t>70 mil. Kč </a:t>
            </a:r>
            <a:r>
              <a:rPr lang="cs-CZ" i="0" dirty="0">
                <a:solidFill>
                  <a:schemeClr val="bg1"/>
                </a:solidFill>
              </a:rPr>
              <a:t>v oblasti obnovy sítí </a:t>
            </a:r>
            <a:r>
              <a:rPr lang="cs-CZ" i="0" dirty="0" err="1">
                <a:solidFill>
                  <a:schemeClr val="bg1"/>
                </a:solidFill>
              </a:rPr>
              <a:t>vn</a:t>
            </a:r>
            <a:r>
              <a:rPr lang="cs-CZ" i="0" dirty="0">
                <a:solidFill>
                  <a:schemeClr val="bg1"/>
                </a:solidFill>
              </a:rPr>
              <a:t> a </a:t>
            </a:r>
            <a:r>
              <a:rPr lang="cs-CZ" i="0" dirty="0" err="1">
                <a:solidFill>
                  <a:schemeClr val="bg1"/>
                </a:solidFill>
              </a:rPr>
              <a:t>nn</a:t>
            </a:r>
            <a:endParaRPr lang="cs-CZ" i="0" dirty="0">
              <a:solidFill>
                <a:schemeClr val="bg1"/>
              </a:solidFill>
            </a:endParaRPr>
          </a:p>
        </p:txBody>
      </p:sp>
    </p:spTree>
    <p:extLst>
      <p:ext uri="{BB962C8B-B14F-4D97-AF65-F5344CB8AC3E}">
        <p14:creationId xmlns:p14="http://schemas.microsoft.com/office/powerpoint/2010/main" val="32848041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504001" y="437652"/>
            <a:ext cx="8136762" cy="391389"/>
          </a:xfrm>
        </p:spPr>
        <p:txBody>
          <a:bodyPr/>
          <a:lstStyle/>
          <a:p>
            <a:r>
              <a:rPr lang="cs-CZ" dirty="0"/>
              <a:t>Stavby obnovy sítí </a:t>
            </a:r>
            <a:r>
              <a:rPr lang="cs-CZ" dirty="0" err="1"/>
              <a:t>vn</a:t>
            </a:r>
            <a:r>
              <a:rPr lang="cs-CZ" dirty="0"/>
              <a:t> a </a:t>
            </a:r>
            <a:r>
              <a:rPr lang="cs-CZ" dirty="0" err="1"/>
              <a:t>nn</a:t>
            </a:r>
            <a:endParaRPr lang="cs-CZ" dirty="0"/>
          </a:p>
        </p:txBody>
      </p:sp>
      <p:sp>
        <p:nvSpPr>
          <p:cNvPr id="4" name="Zástupný symbol pro číslo snímku 3"/>
          <p:cNvSpPr>
            <a:spLocks noGrp="1"/>
          </p:cNvSpPr>
          <p:nvPr>
            <p:ph type="sldNum" sz="quarter" idx="10"/>
          </p:nvPr>
        </p:nvSpPr>
        <p:spPr/>
        <p:txBody>
          <a:bodyPr/>
          <a:lstStyle/>
          <a:p>
            <a:fld id="{569EC6D3-E5AC-407E-ABD5-BD9CA53279C2}" type="slidenum">
              <a:rPr lang="cs-CZ" smtClean="0"/>
              <a:pPr/>
              <a:t>3</a:t>
            </a:fld>
            <a:endParaRPr lang="cs-CZ" dirty="0"/>
          </a:p>
        </p:txBody>
      </p:sp>
      <p:sp>
        <p:nvSpPr>
          <p:cNvPr id="8" name="Obdélník 7"/>
          <p:cNvSpPr/>
          <p:nvPr/>
        </p:nvSpPr>
        <p:spPr>
          <a:xfrm>
            <a:off x="493467" y="5580359"/>
            <a:ext cx="5431083" cy="641714"/>
          </a:xfrm>
          <a:prstGeom prst="rect">
            <a:avLst/>
          </a:prstGeom>
          <a:solidFill>
            <a:schemeClr val="bg1">
              <a:lumMod val="50000"/>
            </a:schemeClr>
          </a:solidFill>
        </p:spPr>
        <p:txBody>
          <a:bodyPr wrap="square">
            <a:spAutoFit/>
          </a:bodyPr>
          <a:lstStyle/>
          <a:p>
            <a:pPr lvl="0" algn="l"/>
            <a:r>
              <a:rPr lang="cs-CZ" i="0" dirty="0">
                <a:solidFill>
                  <a:schemeClr val="bg1"/>
                </a:solidFill>
              </a:rPr>
              <a:t>V období  2018 – 2020 bude v uvedené oblasti investováno </a:t>
            </a:r>
          </a:p>
          <a:p>
            <a:pPr lvl="0" algn="l"/>
            <a:r>
              <a:rPr lang="cs-CZ" i="0" dirty="0">
                <a:solidFill>
                  <a:schemeClr val="bg1"/>
                </a:solidFill>
              </a:rPr>
              <a:t>více jak </a:t>
            </a:r>
            <a:r>
              <a:rPr lang="cs-CZ" b="1" i="0" dirty="0">
                <a:solidFill>
                  <a:schemeClr val="bg1"/>
                </a:solidFill>
              </a:rPr>
              <a:t>31 mil. Kč </a:t>
            </a:r>
            <a:r>
              <a:rPr lang="cs-CZ" i="0" dirty="0">
                <a:solidFill>
                  <a:schemeClr val="bg1"/>
                </a:solidFill>
              </a:rPr>
              <a:t>v oblasti obnovy sítí </a:t>
            </a:r>
            <a:r>
              <a:rPr lang="cs-CZ" i="0" dirty="0" err="1">
                <a:solidFill>
                  <a:schemeClr val="bg1"/>
                </a:solidFill>
              </a:rPr>
              <a:t>vn</a:t>
            </a:r>
            <a:r>
              <a:rPr lang="cs-CZ" i="0" dirty="0">
                <a:solidFill>
                  <a:schemeClr val="bg1"/>
                </a:solidFill>
              </a:rPr>
              <a:t> a </a:t>
            </a:r>
            <a:r>
              <a:rPr lang="cs-CZ" i="0" dirty="0" err="1">
                <a:solidFill>
                  <a:schemeClr val="bg1"/>
                </a:solidFill>
              </a:rPr>
              <a:t>nn</a:t>
            </a:r>
            <a:endParaRPr lang="cs-CZ" i="0" dirty="0">
              <a:solidFill>
                <a:schemeClr val="bg1"/>
              </a:solidFill>
            </a:endParaRPr>
          </a:p>
        </p:txBody>
      </p:sp>
      <p:pic>
        <p:nvPicPr>
          <p:cNvPr id="9" name="Obrázek 8" descr="C:\Users\belochsta\AppData\Local\Microsoft\Windows\Temporary Internet Files\Content.Outlook\DKBPBZD3\ORP Varnsdorf.pn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67665" y="1515110"/>
            <a:ext cx="5760720" cy="4075430"/>
          </a:xfrm>
          <a:prstGeom prst="rect">
            <a:avLst/>
          </a:prstGeom>
          <a:noFill/>
          <a:ln>
            <a:noFill/>
          </a:ln>
        </p:spPr>
      </p:pic>
      <p:graphicFrame>
        <p:nvGraphicFramePr>
          <p:cNvPr id="10" name="Tabulka 9"/>
          <p:cNvGraphicFramePr>
            <a:graphicFrameLocks noGrp="1"/>
          </p:cNvGraphicFramePr>
          <p:nvPr>
            <p:extLst>
              <p:ext uri="{D42A27DB-BD31-4B8C-83A1-F6EECF244321}">
                <p14:modId xmlns:p14="http://schemas.microsoft.com/office/powerpoint/2010/main" val="3103836645"/>
              </p:ext>
            </p:extLst>
          </p:nvPr>
        </p:nvGraphicFramePr>
        <p:xfrm>
          <a:off x="6115049" y="2418059"/>
          <a:ext cx="2530757" cy="3238500"/>
        </p:xfrm>
        <a:graphic>
          <a:graphicData uri="http://schemas.openxmlformats.org/drawingml/2006/table">
            <a:tbl>
              <a:tblPr/>
              <a:tblGrid>
                <a:gridCol w="1362076">
                  <a:extLst>
                    <a:ext uri="{9D8B030D-6E8A-4147-A177-3AD203B41FA5}">
                      <a16:colId xmlns:a16="http://schemas.microsoft.com/office/drawing/2014/main" val="20000"/>
                    </a:ext>
                  </a:extLst>
                </a:gridCol>
                <a:gridCol w="533400">
                  <a:extLst>
                    <a:ext uri="{9D8B030D-6E8A-4147-A177-3AD203B41FA5}">
                      <a16:colId xmlns:a16="http://schemas.microsoft.com/office/drawing/2014/main" val="20001"/>
                    </a:ext>
                  </a:extLst>
                </a:gridCol>
                <a:gridCol w="635281">
                  <a:extLst>
                    <a:ext uri="{9D8B030D-6E8A-4147-A177-3AD203B41FA5}">
                      <a16:colId xmlns:a16="http://schemas.microsoft.com/office/drawing/2014/main" val="20002"/>
                    </a:ext>
                  </a:extLst>
                </a:gridCol>
              </a:tblGrid>
              <a:tr h="190500">
                <a:tc>
                  <a:txBody>
                    <a:bodyPr/>
                    <a:lstStyle/>
                    <a:p>
                      <a:pPr algn="l" fontAlgn="ctr"/>
                      <a:r>
                        <a:rPr lang="cs-CZ" sz="600" b="0" i="0" u="none" strike="noStrike" dirty="0">
                          <a:solidFill>
                            <a:srgbClr val="000000"/>
                          </a:solidFill>
                          <a:effectLst/>
                          <a:latin typeface="Calibri"/>
                        </a:rPr>
                        <a:t>Označení</a:t>
                      </a:r>
                    </a:p>
                  </a:txBody>
                  <a:tcPr marL="9525" marR="9525" marT="9525" marB="0" anchor="ctr">
                    <a:lnL>
                      <a:noFill/>
                    </a:lnL>
                    <a:lnR>
                      <a:noFill/>
                    </a:lnR>
                    <a:lnT>
                      <a:noFill/>
                    </a:lnT>
                    <a:lnB>
                      <a:noFill/>
                    </a:lnB>
                  </a:tcPr>
                </a:tc>
                <a:tc>
                  <a:txBody>
                    <a:bodyPr/>
                    <a:lstStyle/>
                    <a:p>
                      <a:pPr algn="l" fontAlgn="ctr"/>
                      <a:r>
                        <a:rPr lang="cs-CZ" sz="600" b="0" i="0" u="none" strike="noStrike">
                          <a:solidFill>
                            <a:srgbClr val="000000"/>
                          </a:solidFill>
                          <a:effectLst/>
                          <a:latin typeface="Calibri"/>
                        </a:rPr>
                        <a:t>Rok realizace</a:t>
                      </a:r>
                    </a:p>
                  </a:txBody>
                  <a:tcPr marL="9525" marR="9525" marT="9525" marB="0" anchor="ctr">
                    <a:lnL>
                      <a:noFill/>
                    </a:lnL>
                    <a:lnR>
                      <a:noFill/>
                    </a:lnR>
                    <a:lnT>
                      <a:noFill/>
                    </a:lnT>
                    <a:lnB>
                      <a:noFill/>
                    </a:lnB>
                  </a:tcPr>
                </a:tc>
                <a:tc>
                  <a:txBody>
                    <a:bodyPr/>
                    <a:lstStyle/>
                    <a:p>
                      <a:pPr algn="l" fontAlgn="ctr"/>
                      <a:r>
                        <a:rPr lang="cs-CZ" sz="600" b="0" i="0" u="none" strike="noStrike">
                          <a:solidFill>
                            <a:srgbClr val="000000"/>
                          </a:solidFill>
                          <a:effectLst/>
                          <a:latin typeface="Calibri"/>
                        </a:rPr>
                        <a:t>             CRC (Kč)</a:t>
                      </a:r>
                    </a:p>
                  </a:txBody>
                  <a:tcPr marL="9525" marR="9525" marT="9525" marB="0" anchor="ctr">
                    <a:lnL>
                      <a:noFill/>
                    </a:lnL>
                    <a:lnR>
                      <a:noFill/>
                    </a:lnR>
                    <a:lnT>
                      <a:noFill/>
                    </a:lnT>
                    <a:lnB>
                      <a:noFill/>
                    </a:lnB>
                  </a:tcPr>
                </a:tc>
                <a:extLst>
                  <a:ext uri="{0D108BD9-81ED-4DB2-BD59-A6C34878D82A}">
                    <a16:rowId xmlns:a16="http://schemas.microsoft.com/office/drawing/2014/main" val="10000"/>
                  </a:ext>
                </a:extLst>
              </a:tr>
              <a:tr h="190500">
                <a:tc>
                  <a:txBody>
                    <a:bodyPr/>
                    <a:lstStyle/>
                    <a:p>
                      <a:pPr algn="l" fontAlgn="ctr"/>
                      <a:r>
                        <a:rPr lang="cs-CZ" sz="600" b="0" i="0" u="none" strike="noStrike" dirty="0">
                          <a:solidFill>
                            <a:srgbClr val="000000"/>
                          </a:solidFill>
                          <a:effectLst/>
                          <a:latin typeface="Calibri"/>
                        </a:rPr>
                        <a:t>Šluknov,1369,výměna DTS</a:t>
                      </a:r>
                    </a:p>
                  </a:txBody>
                  <a:tcPr marL="9525" marR="9525" marT="9525" marB="0" anchor="ctr">
                    <a:lnL>
                      <a:noFill/>
                    </a:lnL>
                    <a:lnR>
                      <a:noFill/>
                    </a:lnR>
                    <a:lnT>
                      <a:noFill/>
                    </a:lnT>
                    <a:lnB>
                      <a:noFill/>
                    </a:lnB>
                  </a:tcPr>
                </a:tc>
                <a:tc>
                  <a:txBody>
                    <a:bodyPr/>
                    <a:lstStyle/>
                    <a:p>
                      <a:pPr algn="r" fontAlgn="ctr"/>
                      <a:r>
                        <a:rPr lang="cs-CZ" sz="600" b="0" i="0" u="none" strike="noStrike">
                          <a:solidFill>
                            <a:srgbClr val="000000"/>
                          </a:solidFill>
                          <a:effectLst/>
                          <a:latin typeface="Calibri"/>
                        </a:rPr>
                        <a:t>2019</a:t>
                      </a:r>
                    </a:p>
                  </a:txBody>
                  <a:tcPr marL="9525" marR="9525" marT="9525" marB="0" anchor="ctr">
                    <a:lnL>
                      <a:noFill/>
                    </a:lnL>
                    <a:lnR>
                      <a:noFill/>
                    </a:lnR>
                    <a:lnT>
                      <a:noFill/>
                    </a:lnT>
                    <a:lnB>
                      <a:noFill/>
                    </a:lnB>
                  </a:tcPr>
                </a:tc>
                <a:tc>
                  <a:txBody>
                    <a:bodyPr/>
                    <a:lstStyle/>
                    <a:p>
                      <a:pPr algn="r" fontAlgn="ctr"/>
                      <a:r>
                        <a:rPr lang="cs-CZ" sz="600" b="0" i="0" u="none" strike="noStrike">
                          <a:solidFill>
                            <a:srgbClr val="000000"/>
                          </a:solidFill>
                          <a:effectLst/>
                          <a:latin typeface="Calibri"/>
                        </a:rPr>
                        <a:t>2 428 000,00</a:t>
                      </a:r>
                    </a:p>
                  </a:txBody>
                  <a:tcPr marL="9525" marR="9525" marT="9525" marB="0" anchor="ctr">
                    <a:lnL>
                      <a:noFill/>
                    </a:lnL>
                    <a:lnR>
                      <a:noFill/>
                    </a:lnR>
                    <a:lnT>
                      <a:noFill/>
                    </a:lnT>
                    <a:lnB>
                      <a:noFill/>
                    </a:lnB>
                  </a:tcPr>
                </a:tc>
                <a:extLst>
                  <a:ext uri="{0D108BD9-81ED-4DB2-BD59-A6C34878D82A}">
                    <a16:rowId xmlns:a16="http://schemas.microsoft.com/office/drawing/2014/main" val="10001"/>
                  </a:ext>
                </a:extLst>
              </a:tr>
              <a:tr h="190500">
                <a:tc>
                  <a:txBody>
                    <a:bodyPr/>
                    <a:lstStyle/>
                    <a:p>
                      <a:pPr algn="l" fontAlgn="ctr"/>
                      <a:r>
                        <a:rPr lang="cs-CZ" sz="600" b="0" i="0" u="none" strike="noStrike" dirty="0">
                          <a:solidFill>
                            <a:srgbClr val="000000"/>
                          </a:solidFill>
                          <a:effectLst/>
                          <a:latin typeface="Calibri"/>
                        </a:rPr>
                        <a:t>Šluknov,ec.109946,úprava </a:t>
                      </a:r>
                      <a:r>
                        <a:rPr lang="cs-CZ" sz="600" b="0" i="0" u="none" strike="noStrike" dirty="0" err="1">
                          <a:solidFill>
                            <a:srgbClr val="000000"/>
                          </a:solidFill>
                          <a:effectLst/>
                          <a:latin typeface="Calibri"/>
                        </a:rPr>
                        <a:t>vNN</a:t>
                      </a:r>
                      <a:r>
                        <a:rPr lang="cs-CZ" sz="600" b="0" i="0" u="none" strike="noStrike" dirty="0">
                          <a:solidFill>
                            <a:srgbClr val="000000"/>
                          </a:solidFill>
                          <a:effectLst/>
                          <a:latin typeface="Calibri"/>
                        </a:rPr>
                        <a:t> 35kV</a:t>
                      </a:r>
                    </a:p>
                  </a:txBody>
                  <a:tcPr marL="9525" marR="9525" marT="9525" marB="0" anchor="ctr">
                    <a:lnL>
                      <a:noFill/>
                    </a:lnL>
                    <a:lnR>
                      <a:noFill/>
                    </a:lnR>
                    <a:lnT>
                      <a:noFill/>
                    </a:lnT>
                    <a:lnB>
                      <a:noFill/>
                    </a:lnB>
                  </a:tcPr>
                </a:tc>
                <a:tc>
                  <a:txBody>
                    <a:bodyPr/>
                    <a:lstStyle/>
                    <a:p>
                      <a:pPr algn="r" fontAlgn="ctr"/>
                      <a:r>
                        <a:rPr lang="cs-CZ" sz="600" b="0" i="0" u="none" strike="noStrike">
                          <a:solidFill>
                            <a:srgbClr val="000000"/>
                          </a:solidFill>
                          <a:effectLst/>
                          <a:latin typeface="Calibri"/>
                        </a:rPr>
                        <a:t>2018</a:t>
                      </a:r>
                    </a:p>
                  </a:txBody>
                  <a:tcPr marL="9525" marR="9525" marT="9525" marB="0" anchor="ctr">
                    <a:lnL>
                      <a:noFill/>
                    </a:lnL>
                    <a:lnR>
                      <a:noFill/>
                    </a:lnR>
                    <a:lnT>
                      <a:noFill/>
                    </a:lnT>
                    <a:lnB>
                      <a:noFill/>
                    </a:lnB>
                  </a:tcPr>
                </a:tc>
                <a:tc>
                  <a:txBody>
                    <a:bodyPr/>
                    <a:lstStyle/>
                    <a:p>
                      <a:pPr algn="r" fontAlgn="ctr"/>
                      <a:r>
                        <a:rPr lang="cs-CZ" sz="600" b="0" i="0" u="none" strike="noStrike">
                          <a:solidFill>
                            <a:srgbClr val="000000"/>
                          </a:solidFill>
                          <a:effectLst/>
                          <a:latin typeface="Calibri"/>
                        </a:rPr>
                        <a:t>7 882 894,00</a:t>
                      </a:r>
                    </a:p>
                  </a:txBody>
                  <a:tcPr marL="9525" marR="9525" marT="9525" marB="0" anchor="ctr">
                    <a:lnL>
                      <a:noFill/>
                    </a:lnL>
                    <a:lnR>
                      <a:noFill/>
                    </a:lnR>
                    <a:lnT>
                      <a:noFill/>
                    </a:lnT>
                    <a:lnB>
                      <a:noFill/>
                    </a:lnB>
                  </a:tcPr>
                </a:tc>
                <a:extLst>
                  <a:ext uri="{0D108BD9-81ED-4DB2-BD59-A6C34878D82A}">
                    <a16:rowId xmlns:a16="http://schemas.microsoft.com/office/drawing/2014/main" val="10002"/>
                  </a:ext>
                </a:extLst>
              </a:tr>
              <a:tr h="190500">
                <a:tc>
                  <a:txBody>
                    <a:bodyPr/>
                    <a:lstStyle/>
                    <a:p>
                      <a:pPr algn="l" fontAlgn="ctr"/>
                      <a:r>
                        <a:rPr lang="cs-CZ" sz="600" b="0" i="0" u="none" strike="noStrike" dirty="0" err="1">
                          <a:solidFill>
                            <a:srgbClr val="000000"/>
                          </a:solidFill>
                          <a:effectLst/>
                          <a:latin typeface="Calibri"/>
                        </a:rPr>
                        <a:t>Šluknov,Svojsíkova,úprava</a:t>
                      </a:r>
                      <a:r>
                        <a:rPr lang="cs-CZ" sz="600" b="0" i="0" u="none" strike="noStrike" dirty="0">
                          <a:solidFill>
                            <a:srgbClr val="000000"/>
                          </a:solidFill>
                          <a:effectLst/>
                          <a:latin typeface="Calibri"/>
                        </a:rPr>
                        <a:t> vNN,čp.355</a:t>
                      </a:r>
                    </a:p>
                  </a:txBody>
                  <a:tcPr marL="9525" marR="9525" marT="9525" marB="0" anchor="ctr">
                    <a:lnL>
                      <a:noFill/>
                    </a:lnL>
                    <a:lnR>
                      <a:noFill/>
                    </a:lnR>
                    <a:lnT>
                      <a:noFill/>
                    </a:lnT>
                    <a:lnB>
                      <a:noFill/>
                    </a:lnB>
                  </a:tcPr>
                </a:tc>
                <a:tc>
                  <a:txBody>
                    <a:bodyPr/>
                    <a:lstStyle/>
                    <a:p>
                      <a:pPr algn="r" fontAlgn="ctr"/>
                      <a:r>
                        <a:rPr lang="cs-CZ" sz="600" b="0" i="0" u="none" strike="noStrike">
                          <a:solidFill>
                            <a:srgbClr val="000000"/>
                          </a:solidFill>
                          <a:effectLst/>
                          <a:latin typeface="Calibri"/>
                        </a:rPr>
                        <a:t>2018</a:t>
                      </a:r>
                    </a:p>
                  </a:txBody>
                  <a:tcPr marL="9525" marR="9525" marT="9525" marB="0" anchor="ctr">
                    <a:lnL>
                      <a:noFill/>
                    </a:lnL>
                    <a:lnR>
                      <a:noFill/>
                    </a:lnR>
                    <a:lnT>
                      <a:noFill/>
                    </a:lnT>
                    <a:lnB>
                      <a:noFill/>
                    </a:lnB>
                  </a:tcPr>
                </a:tc>
                <a:tc>
                  <a:txBody>
                    <a:bodyPr/>
                    <a:lstStyle/>
                    <a:p>
                      <a:pPr algn="r" fontAlgn="ctr"/>
                      <a:r>
                        <a:rPr lang="cs-CZ" sz="600" b="0" i="0" u="none" strike="noStrike">
                          <a:solidFill>
                            <a:srgbClr val="000000"/>
                          </a:solidFill>
                          <a:effectLst/>
                          <a:latin typeface="Calibri"/>
                        </a:rPr>
                        <a:t>165 000,00</a:t>
                      </a:r>
                    </a:p>
                  </a:txBody>
                  <a:tcPr marL="9525" marR="9525" marT="9525" marB="0" anchor="ctr">
                    <a:lnL>
                      <a:noFill/>
                    </a:lnL>
                    <a:lnR>
                      <a:noFill/>
                    </a:lnR>
                    <a:lnT>
                      <a:noFill/>
                    </a:lnT>
                    <a:lnB>
                      <a:noFill/>
                    </a:lnB>
                  </a:tcPr>
                </a:tc>
                <a:extLst>
                  <a:ext uri="{0D108BD9-81ED-4DB2-BD59-A6C34878D82A}">
                    <a16:rowId xmlns:a16="http://schemas.microsoft.com/office/drawing/2014/main" val="10003"/>
                  </a:ext>
                </a:extLst>
              </a:tr>
              <a:tr h="190500">
                <a:tc>
                  <a:txBody>
                    <a:bodyPr/>
                    <a:lstStyle/>
                    <a:p>
                      <a:pPr algn="l" fontAlgn="ctr"/>
                      <a:r>
                        <a:rPr lang="cs-CZ" sz="600" b="0" i="0" u="none" strike="noStrike" dirty="0" err="1">
                          <a:solidFill>
                            <a:srgbClr val="000000"/>
                          </a:solidFill>
                          <a:effectLst/>
                          <a:latin typeface="Calibri"/>
                        </a:rPr>
                        <a:t>Šluknov,ul.T.G.Masaryka,úprava</a:t>
                      </a:r>
                      <a:r>
                        <a:rPr lang="cs-CZ" sz="600" b="0" i="0" u="none" strike="noStrike" dirty="0">
                          <a:solidFill>
                            <a:srgbClr val="000000"/>
                          </a:solidFill>
                          <a:effectLst/>
                          <a:latin typeface="Calibri"/>
                        </a:rPr>
                        <a:t> </a:t>
                      </a:r>
                      <a:r>
                        <a:rPr lang="cs-CZ" sz="600" b="0" i="0" u="none" strike="noStrike" dirty="0" err="1">
                          <a:solidFill>
                            <a:srgbClr val="000000"/>
                          </a:solidFill>
                          <a:effectLst/>
                          <a:latin typeface="Calibri"/>
                        </a:rPr>
                        <a:t>vNN,kN</a:t>
                      </a:r>
                      <a:endParaRPr lang="cs-CZ" sz="600" b="0" i="0" u="none" strike="noStrike" dirty="0">
                        <a:solidFill>
                          <a:srgbClr val="000000"/>
                        </a:solidFill>
                        <a:effectLst/>
                        <a:latin typeface="Calibri"/>
                      </a:endParaRPr>
                    </a:p>
                  </a:txBody>
                  <a:tcPr marL="9525" marR="9525" marT="9525" marB="0" anchor="ctr">
                    <a:lnL>
                      <a:noFill/>
                    </a:lnL>
                    <a:lnR>
                      <a:noFill/>
                    </a:lnR>
                    <a:lnT>
                      <a:noFill/>
                    </a:lnT>
                    <a:lnB>
                      <a:noFill/>
                    </a:lnB>
                  </a:tcPr>
                </a:tc>
                <a:tc>
                  <a:txBody>
                    <a:bodyPr/>
                    <a:lstStyle/>
                    <a:p>
                      <a:pPr algn="r" fontAlgn="ctr"/>
                      <a:r>
                        <a:rPr lang="cs-CZ" sz="600" b="0" i="0" u="none" strike="noStrike">
                          <a:solidFill>
                            <a:srgbClr val="000000"/>
                          </a:solidFill>
                          <a:effectLst/>
                          <a:latin typeface="Calibri"/>
                        </a:rPr>
                        <a:t>2019</a:t>
                      </a:r>
                    </a:p>
                  </a:txBody>
                  <a:tcPr marL="9525" marR="9525" marT="9525" marB="0" anchor="ctr">
                    <a:lnL>
                      <a:noFill/>
                    </a:lnL>
                    <a:lnR>
                      <a:noFill/>
                    </a:lnR>
                    <a:lnT>
                      <a:noFill/>
                    </a:lnT>
                    <a:lnB>
                      <a:noFill/>
                    </a:lnB>
                  </a:tcPr>
                </a:tc>
                <a:tc>
                  <a:txBody>
                    <a:bodyPr/>
                    <a:lstStyle/>
                    <a:p>
                      <a:pPr algn="r" fontAlgn="ctr"/>
                      <a:r>
                        <a:rPr lang="cs-CZ" sz="600" b="0" i="0" u="none" strike="noStrike">
                          <a:solidFill>
                            <a:srgbClr val="000000"/>
                          </a:solidFill>
                          <a:effectLst/>
                          <a:latin typeface="Calibri"/>
                        </a:rPr>
                        <a:t>4 093 000,00</a:t>
                      </a:r>
                    </a:p>
                  </a:txBody>
                  <a:tcPr marL="9525" marR="9525" marT="9525" marB="0" anchor="ctr">
                    <a:lnL>
                      <a:noFill/>
                    </a:lnL>
                    <a:lnR>
                      <a:noFill/>
                    </a:lnR>
                    <a:lnT>
                      <a:noFill/>
                    </a:lnT>
                    <a:lnB>
                      <a:noFill/>
                    </a:lnB>
                  </a:tcPr>
                </a:tc>
                <a:extLst>
                  <a:ext uri="{0D108BD9-81ED-4DB2-BD59-A6C34878D82A}">
                    <a16:rowId xmlns:a16="http://schemas.microsoft.com/office/drawing/2014/main" val="10004"/>
                  </a:ext>
                </a:extLst>
              </a:tr>
              <a:tr h="190500">
                <a:tc>
                  <a:txBody>
                    <a:bodyPr/>
                    <a:lstStyle/>
                    <a:p>
                      <a:pPr algn="l" fontAlgn="b"/>
                      <a:endParaRPr lang="cs-CZ" sz="600" b="0" i="0" u="none" strike="noStrike" dirty="0">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endParaRPr lang="cs-CZ" sz="600" b="0" i="0" u="none" strike="noStrike" dirty="0">
                        <a:solidFill>
                          <a:srgbClr val="000000"/>
                        </a:solidFill>
                        <a:effectLst/>
                        <a:latin typeface="Calibri"/>
                      </a:endParaRPr>
                    </a:p>
                  </a:txBody>
                  <a:tcPr marL="9525" marR="9525" marT="9525" marB="0" anchor="b">
                    <a:lnL>
                      <a:noFill/>
                    </a:lnL>
                    <a:lnR>
                      <a:noFill/>
                    </a:lnR>
                    <a:lnT>
                      <a:noFill/>
                    </a:lnT>
                    <a:lnB>
                      <a:noFill/>
                    </a:lnB>
                  </a:tcPr>
                </a:tc>
                <a:tc>
                  <a:txBody>
                    <a:bodyPr/>
                    <a:lstStyle/>
                    <a:p>
                      <a:pPr algn="r" fontAlgn="ctr"/>
                      <a:r>
                        <a:rPr lang="cs-CZ" sz="600" b="1" i="0" u="none" strike="noStrike">
                          <a:solidFill>
                            <a:srgbClr val="000000"/>
                          </a:solidFill>
                          <a:effectLst/>
                          <a:latin typeface="Calibri"/>
                        </a:rPr>
                        <a:t>14 568 894,00</a:t>
                      </a:r>
                    </a:p>
                  </a:txBody>
                  <a:tcPr marL="9525" marR="9525" marT="9525" marB="0" anchor="ctr">
                    <a:lnL>
                      <a:noFill/>
                    </a:lnL>
                    <a:lnR>
                      <a:noFill/>
                    </a:lnR>
                    <a:lnT>
                      <a:noFill/>
                    </a:lnT>
                    <a:lnB>
                      <a:noFill/>
                    </a:lnB>
                  </a:tcPr>
                </a:tc>
                <a:extLst>
                  <a:ext uri="{0D108BD9-81ED-4DB2-BD59-A6C34878D82A}">
                    <a16:rowId xmlns:a16="http://schemas.microsoft.com/office/drawing/2014/main" val="10005"/>
                  </a:ext>
                </a:extLst>
              </a:tr>
              <a:tr h="190500">
                <a:tc>
                  <a:txBody>
                    <a:bodyPr/>
                    <a:lstStyle/>
                    <a:p>
                      <a:pPr algn="l" fontAlgn="ctr"/>
                      <a:r>
                        <a:rPr lang="cs-CZ" sz="600" b="0" i="0" u="none" strike="noStrike">
                          <a:solidFill>
                            <a:srgbClr val="000000"/>
                          </a:solidFill>
                          <a:effectLst/>
                          <a:latin typeface="Calibri"/>
                        </a:rPr>
                        <a:t>V.Šenov,Mikulášovická,vNN,kNN</a:t>
                      </a:r>
                    </a:p>
                  </a:txBody>
                  <a:tcPr marL="9525" marR="9525" marT="9525" marB="0" anchor="ctr">
                    <a:lnL>
                      <a:noFill/>
                    </a:lnL>
                    <a:lnR>
                      <a:noFill/>
                    </a:lnR>
                    <a:lnT>
                      <a:noFill/>
                    </a:lnT>
                    <a:lnB>
                      <a:noFill/>
                    </a:lnB>
                  </a:tcPr>
                </a:tc>
                <a:tc>
                  <a:txBody>
                    <a:bodyPr/>
                    <a:lstStyle/>
                    <a:p>
                      <a:pPr algn="r" fontAlgn="ctr"/>
                      <a:r>
                        <a:rPr lang="cs-CZ" sz="600" b="0" i="0" u="none" strike="noStrike" dirty="0">
                          <a:solidFill>
                            <a:srgbClr val="000000"/>
                          </a:solidFill>
                          <a:effectLst/>
                          <a:latin typeface="Calibri"/>
                        </a:rPr>
                        <a:t>2020</a:t>
                      </a:r>
                    </a:p>
                  </a:txBody>
                  <a:tcPr marL="9525" marR="9525" marT="9525" marB="0" anchor="ctr">
                    <a:lnL>
                      <a:noFill/>
                    </a:lnL>
                    <a:lnR>
                      <a:noFill/>
                    </a:lnR>
                    <a:lnT>
                      <a:noFill/>
                    </a:lnT>
                    <a:lnB>
                      <a:noFill/>
                    </a:lnB>
                  </a:tcPr>
                </a:tc>
                <a:tc>
                  <a:txBody>
                    <a:bodyPr/>
                    <a:lstStyle/>
                    <a:p>
                      <a:pPr algn="r" fontAlgn="ctr"/>
                      <a:r>
                        <a:rPr lang="cs-CZ" sz="600" b="0" i="0" u="none" strike="noStrike">
                          <a:solidFill>
                            <a:srgbClr val="000000"/>
                          </a:solidFill>
                          <a:effectLst/>
                          <a:latin typeface="Calibri"/>
                        </a:rPr>
                        <a:t>6 135 000,00</a:t>
                      </a:r>
                    </a:p>
                  </a:txBody>
                  <a:tcPr marL="9525" marR="9525" marT="9525" marB="0" anchor="ctr">
                    <a:lnL>
                      <a:noFill/>
                    </a:lnL>
                    <a:lnR>
                      <a:noFill/>
                    </a:lnR>
                    <a:lnT>
                      <a:noFill/>
                    </a:lnT>
                    <a:lnB>
                      <a:noFill/>
                    </a:lnB>
                  </a:tcPr>
                </a:tc>
                <a:extLst>
                  <a:ext uri="{0D108BD9-81ED-4DB2-BD59-A6C34878D82A}">
                    <a16:rowId xmlns:a16="http://schemas.microsoft.com/office/drawing/2014/main" val="10006"/>
                  </a:ext>
                </a:extLst>
              </a:tr>
              <a:tr h="190500">
                <a:tc>
                  <a:txBody>
                    <a:bodyPr/>
                    <a:lstStyle/>
                    <a:p>
                      <a:pPr algn="l" fontAlgn="b"/>
                      <a:endParaRPr lang="cs-CZ" sz="600" b="0" i="0" u="none" strike="noStrike">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endParaRPr lang="cs-CZ" sz="600" b="0" i="0" u="none" strike="noStrike" dirty="0">
                        <a:solidFill>
                          <a:srgbClr val="000000"/>
                        </a:solidFill>
                        <a:effectLst/>
                        <a:latin typeface="Calibri"/>
                      </a:endParaRPr>
                    </a:p>
                  </a:txBody>
                  <a:tcPr marL="9525" marR="9525" marT="9525" marB="0" anchor="b">
                    <a:lnL>
                      <a:noFill/>
                    </a:lnL>
                    <a:lnR>
                      <a:noFill/>
                    </a:lnR>
                    <a:lnT>
                      <a:noFill/>
                    </a:lnT>
                    <a:lnB>
                      <a:noFill/>
                    </a:lnB>
                  </a:tcPr>
                </a:tc>
                <a:tc>
                  <a:txBody>
                    <a:bodyPr/>
                    <a:lstStyle/>
                    <a:p>
                      <a:pPr algn="r" fontAlgn="ctr"/>
                      <a:r>
                        <a:rPr lang="cs-CZ" sz="600" b="1" i="0" u="none" strike="noStrike">
                          <a:solidFill>
                            <a:srgbClr val="000000"/>
                          </a:solidFill>
                          <a:effectLst/>
                          <a:latin typeface="Calibri"/>
                        </a:rPr>
                        <a:t>6 135 000,00</a:t>
                      </a:r>
                    </a:p>
                  </a:txBody>
                  <a:tcPr marL="9525" marR="9525" marT="9525" marB="0" anchor="ctr">
                    <a:lnL>
                      <a:noFill/>
                    </a:lnL>
                    <a:lnR>
                      <a:noFill/>
                    </a:lnR>
                    <a:lnT>
                      <a:noFill/>
                    </a:lnT>
                    <a:lnB>
                      <a:noFill/>
                    </a:lnB>
                  </a:tcPr>
                </a:tc>
                <a:extLst>
                  <a:ext uri="{0D108BD9-81ED-4DB2-BD59-A6C34878D82A}">
                    <a16:rowId xmlns:a16="http://schemas.microsoft.com/office/drawing/2014/main" val="10007"/>
                  </a:ext>
                </a:extLst>
              </a:tr>
              <a:tr h="190500">
                <a:tc>
                  <a:txBody>
                    <a:bodyPr/>
                    <a:lstStyle/>
                    <a:p>
                      <a:pPr algn="l" fontAlgn="ctr"/>
                      <a:r>
                        <a:rPr lang="cs-CZ" sz="600" b="0" i="0" u="none" strike="noStrike">
                          <a:solidFill>
                            <a:srgbClr val="000000"/>
                          </a:solidFill>
                          <a:effectLst/>
                          <a:latin typeface="Calibri"/>
                        </a:rPr>
                        <a:t>Varnsdorf,1927,RVN,stavební úpravy</a:t>
                      </a:r>
                    </a:p>
                  </a:txBody>
                  <a:tcPr marL="9525" marR="9525" marT="9525" marB="0" anchor="ctr">
                    <a:lnL>
                      <a:noFill/>
                    </a:lnL>
                    <a:lnR>
                      <a:noFill/>
                    </a:lnR>
                    <a:lnT>
                      <a:noFill/>
                    </a:lnT>
                    <a:lnB>
                      <a:noFill/>
                    </a:lnB>
                  </a:tcPr>
                </a:tc>
                <a:tc>
                  <a:txBody>
                    <a:bodyPr/>
                    <a:lstStyle/>
                    <a:p>
                      <a:pPr algn="r" fontAlgn="ctr"/>
                      <a:r>
                        <a:rPr lang="cs-CZ" sz="600" b="0" i="0" u="none" strike="noStrike">
                          <a:solidFill>
                            <a:srgbClr val="000000"/>
                          </a:solidFill>
                          <a:effectLst/>
                          <a:latin typeface="Calibri"/>
                        </a:rPr>
                        <a:t>2018</a:t>
                      </a:r>
                    </a:p>
                  </a:txBody>
                  <a:tcPr marL="9525" marR="9525" marT="9525" marB="0" anchor="ctr">
                    <a:lnL>
                      <a:noFill/>
                    </a:lnL>
                    <a:lnR>
                      <a:noFill/>
                    </a:lnR>
                    <a:lnT>
                      <a:noFill/>
                    </a:lnT>
                    <a:lnB>
                      <a:noFill/>
                    </a:lnB>
                  </a:tcPr>
                </a:tc>
                <a:tc>
                  <a:txBody>
                    <a:bodyPr/>
                    <a:lstStyle/>
                    <a:p>
                      <a:pPr algn="r" fontAlgn="ctr"/>
                      <a:r>
                        <a:rPr lang="cs-CZ" sz="600" b="0" i="0" u="none" strike="noStrike" dirty="0">
                          <a:solidFill>
                            <a:srgbClr val="000000"/>
                          </a:solidFill>
                          <a:effectLst/>
                          <a:latin typeface="Calibri"/>
                        </a:rPr>
                        <a:t>831 000,00</a:t>
                      </a:r>
                    </a:p>
                  </a:txBody>
                  <a:tcPr marL="9525" marR="9525" marT="9525" marB="0" anchor="ctr">
                    <a:lnL>
                      <a:noFill/>
                    </a:lnL>
                    <a:lnR>
                      <a:noFill/>
                    </a:lnR>
                    <a:lnT>
                      <a:noFill/>
                    </a:lnT>
                    <a:lnB>
                      <a:noFill/>
                    </a:lnB>
                  </a:tcPr>
                </a:tc>
                <a:extLst>
                  <a:ext uri="{0D108BD9-81ED-4DB2-BD59-A6C34878D82A}">
                    <a16:rowId xmlns:a16="http://schemas.microsoft.com/office/drawing/2014/main" val="10008"/>
                  </a:ext>
                </a:extLst>
              </a:tr>
              <a:tr h="190500">
                <a:tc>
                  <a:txBody>
                    <a:bodyPr/>
                    <a:lstStyle/>
                    <a:p>
                      <a:pPr algn="l" fontAlgn="ctr"/>
                      <a:r>
                        <a:rPr lang="cs-CZ" sz="600" b="0" i="0" u="none" strike="noStrike">
                          <a:solidFill>
                            <a:srgbClr val="000000"/>
                          </a:solidFill>
                          <a:effectLst/>
                          <a:latin typeface="Calibri"/>
                        </a:rPr>
                        <a:t>Varnsdorf,1992,RVN,stavební úpravy</a:t>
                      </a:r>
                    </a:p>
                  </a:txBody>
                  <a:tcPr marL="9525" marR="9525" marT="9525" marB="0" anchor="ctr">
                    <a:lnL>
                      <a:noFill/>
                    </a:lnL>
                    <a:lnR>
                      <a:noFill/>
                    </a:lnR>
                    <a:lnT>
                      <a:noFill/>
                    </a:lnT>
                    <a:lnB>
                      <a:noFill/>
                    </a:lnB>
                  </a:tcPr>
                </a:tc>
                <a:tc>
                  <a:txBody>
                    <a:bodyPr/>
                    <a:lstStyle/>
                    <a:p>
                      <a:pPr algn="r" fontAlgn="ctr"/>
                      <a:r>
                        <a:rPr lang="cs-CZ" sz="600" b="0" i="0" u="none" strike="noStrike">
                          <a:solidFill>
                            <a:srgbClr val="000000"/>
                          </a:solidFill>
                          <a:effectLst/>
                          <a:latin typeface="Calibri"/>
                        </a:rPr>
                        <a:t>2018</a:t>
                      </a:r>
                    </a:p>
                  </a:txBody>
                  <a:tcPr marL="9525" marR="9525" marT="9525" marB="0" anchor="ctr">
                    <a:lnL>
                      <a:noFill/>
                    </a:lnL>
                    <a:lnR>
                      <a:noFill/>
                    </a:lnR>
                    <a:lnT>
                      <a:noFill/>
                    </a:lnT>
                    <a:lnB>
                      <a:noFill/>
                    </a:lnB>
                  </a:tcPr>
                </a:tc>
                <a:tc>
                  <a:txBody>
                    <a:bodyPr/>
                    <a:lstStyle/>
                    <a:p>
                      <a:pPr algn="r" fontAlgn="ctr"/>
                      <a:r>
                        <a:rPr lang="cs-CZ" sz="600" b="0" i="0" u="none" strike="noStrike">
                          <a:solidFill>
                            <a:srgbClr val="000000"/>
                          </a:solidFill>
                          <a:effectLst/>
                          <a:latin typeface="Calibri"/>
                        </a:rPr>
                        <a:t>753 000,00</a:t>
                      </a:r>
                    </a:p>
                  </a:txBody>
                  <a:tcPr marL="9525" marR="9525" marT="9525" marB="0" anchor="ctr">
                    <a:lnL>
                      <a:noFill/>
                    </a:lnL>
                    <a:lnR>
                      <a:noFill/>
                    </a:lnR>
                    <a:lnT>
                      <a:noFill/>
                    </a:lnT>
                    <a:lnB>
                      <a:noFill/>
                    </a:lnB>
                  </a:tcPr>
                </a:tc>
                <a:extLst>
                  <a:ext uri="{0D108BD9-81ED-4DB2-BD59-A6C34878D82A}">
                    <a16:rowId xmlns:a16="http://schemas.microsoft.com/office/drawing/2014/main" val="10009"/>
                  </a:ext>
                </a:extLst>
              </a:tr>
              <a:tr h="190500">
                <a:tc>
                  <a:txBody>
                    <a:bodyPr/>
                    <a:lstStyle/>
                    <a:p>
                      <a:pPr algn="l" fontAlgn="ctr"/>
                      <a:r>
                        <a:rPr lang="cs-CZ" sz="600" b="0" i="0" u="none" strike="noStrike">
                          <a:solidFill>
                            <a:srgbClr val="000000"/>
                          </a:solidFill>
                          <a:effectLst/>
                          <a:latin typeface="Calibri"/>
                        </a:rPr>
                        <a:t>Varnsdorf, P.Bezruče,čp.207,kN</a:t>
                      </a:r>
                    </a:p>
                  </a:txBody>
                  <a:tcPr marL="9525" marR="9525" marT="9525" marB="0" anchor="ctr">
                    <a:lnL>
                      <a:noFill/>
                    </a:lnL>
                    <a:lnR>
                      <a:noFill/>
                    </a:lnR>
                    <a:lnT>
                      <a:noFill/>
                    </a:lnT>
                    <a:lnB>
                      <a:noFill/>
                    </a:lnB>
                  </a:tcPr>
                </a:tc>
                <a:tc>
                  <a:txBody>
                    <a:bodyPr/>
                    <a:lstStyle/>
                    <a:p>
                      <a:pPr algn="r" fontAlgn="ctr"/>
                      <a:r>
                        <a:rPr lang="cs-CZ" sz="600" b="0" i="0" u="none" strike="noStrike">
                          <a:solidFill>
                            <a:srgbClr val="000000"/>
                          </a:solidFill>
                          <a:effectLst/>
                          <a:latin typeface="Calibri"/>
                        </a:rPr>
                        <a:t>2019</a:t>
                      </a:r>
                    </a:p>
                  </a:txBody>
                  <a:tcPr marL="9525" marR="9525" marT="9525" marB="0" anchor="ctr">
                    <a:lnL>
                      <a:noFill/>
                    </a:lnL>
                    <a:lnR>
                      <a:noFill/>
                    </a:lnR>
                    <a:lnT>
                      <a:noFill/>
                    </a:lnT>
                    <a:lnB>
                      <a:noFill/>
                    </a:lnB>
                  </a:tcPr>
                </a:tc>
                <a:tc>
                  <a:txBody>
                    <a:bodyPr/>
                    <a:lstStyle/>
                    <a:p>
                      <a:pPr algn="r" fontAlgn="ctr"/>
                      <a:r>
                        <a:rPr lang="cs-CZ" sz="600" b="0" i="0" u="none" strike="noStrike" dirty="0">
                          <a:solidFill>
                            <a:srgbClr val="000000"/>
                          </a:solidFill>
                          <a:effectLst/>
                          <a:latin typeface="Calibri"/>
                        </a:rPr>
                        <a:t>1 695 000,00</a:t>
                      </a:r>
                    </a:p>
                  </a:txBody>
                  <a:tcPr marL="9525" marR="9525" marT="9525" marB="0" anchor="ctr">
                    <a:lnL>
                      <a:noFill/>
                    </a:lnL>
                    <a:lnR>
                      <a:noFill/>
                    </a:lnR>
                    <a:lnT>
                      <a:noFill/>
                    </a:lnT>
                    <a:lnB>
                      <a:noFill/>
                    </a:lnB>
                  </a:tcPr>
                </a:tc>
                <a:extLst>
                  <a:ext uri="{0D108BD9-81ED-4DB2-BD59-A6C34878D82A}">
                    <a16:rowId xmlns:a16="http://schemas.microsoft.com/office/drawing/2014/main" val="10010"/>
                  </a:ext>
                </a:extLst>
              </a:tr>
              <a:tr h="190500">
                <a:tc>
                  <a:txBody>
                    <a:bodyPr/>
                    <a:lstStyle/>
                    <a:p>
                      <a:pPr algn="l" fontAlgn="ctr"/>
                      <a:r>
                        <a:rPr lang="cs-CZ" sz="600" b="0" i="0" u="none" strike="noStrike">
                          <a:solidFill>
                            <a:srgbClr val="000000"/>
                          </a:solidFill>
                          <a:effectLst/>
                          <a:latin typeface="Calibri"/>
                        </a:rPr>
                        <a:t>Varnsdorf,2006,DTS,kVN</a:t>
                      </a:r>
                    </a:p>
                  </a:txBody>
                  <a:tcPr marL="9525" marR="9525" marT="9525" marB="0" anchor="ctr">
                    <a:lnL>
                      <a:noFill/>
                    </a:lnL>
                    <a:lnR>
                      <a:noFill/>
                    </a:lnR>
                    <a:lnT>
                      <a:noFill/>
                    </a:lnT>
                    <a:lnB>
                      <a:noFill/>
                    </a:lnB>
                  </a:tcPr>
                </a:tc>
                <a:tc>
                  <a:txBody>
                    <a:bodyPr/>
                    <a:lstStyle/>
                    <a:p>
                      <a:pPr algn="r" fontAlgn="ctr"/>
                      <a:r>
                        <a:rPr lang="cs-CZ" sz="600" b="0" i="0" u="none" strike="noStrike">
                          <a:solidFill>
                            <a:srgbClr val="000000"/>
                          </a:solidFill>
                          <a:effectLst/>
                          <a:latin typeface="Calibri"/>
                        </a:rPr>
                        <a:t>2020</a:t>
                      </a:r>
                    </a:p>
                  </a:txBody>
                  <a:tcPr marL="9525" marR="9525" marT="9525" marB="0" anchor="ctr">
                    <a:lnL>
                      <a:noFill/>
                    </a:lnL>
                    <a:lnR>
                      <a:noFill/>
                    </a:lnR>
                    <a:lnT>
                      <a:noFill/>
                    </a:lnT>
                    <a:lnB>
                      <a:noFill/>
                    </a:lnB>
                  </a:tcPr>
                </a:tc>
                <a:tc>
                  <a:txBody>
                    <a:bodyPr/>
                    <a:lstStyle/>
                    <a:p>
                      <a:pPr algn="r" fontAlgn="ctr"/>
                      <a:r>
                        <a:rPr lang="cs-CZ" sz="600" b="0" i="0" u="none" strike="noStrike" dirty="0">
                          <a:solidFill>
                            <a:srgbClr val="000000"/>
                          </a:solidFill>
                          <a:effectLst/>
                          <a:latin typeface="Calibri"/>
                        </a:rPr>
                        <a:t>818 000,00</a:t>
                      </a:r>
                    </a:p>
                  </a:txBody>
                  <a:tcPr marL="9525" marR="9525" marT="9525" marB="0" anchor="ctr">
                    <a:lnL>
                      <a:noFill/>
                    </a:lnL>
                    <a:lnR>
                      <a:noFill/>
                    </a:lnR>
                    <a:lnT>
                      <a:noFill/>
                    </a:lnT>
                    <a:lnB>
                      <a:noFill/>
                    </a:lnB>
                  </a:tcPr>
                </a:tc>
                <a:extLst>
                  <a:ext uri="{0D108BD9-81ED-4DB2-BD59-A6C34878D82A}">
                    <a16:rowId xmlns:a16="http://schemas.microsoft.com/office/drawing/2014/main" val="10011"/>
                  </a:ext>
                </a:extLst>
              </a:tr>
              <a:tr h="190500">
                <a:tc>
                  <a:txBody>
                    <a:bodyPr/>
                    <a:lstStyle/>
                    <a:p>
                      <a:pPr algn="l" fontAlgn="ctr"/>
                      <a:r>
                        <a:rPr lang="cs-CZ" sz="600" b="0" i="0" u="none" strike="noStrike">
                          <a:solidFill>
                            <a:srgbClr val="000000"/>
                          </a:solidFill>
                          <a:effectLst/>
                          <a:latin typeface="Calibri"/>
                        </a:rPr>
                        <a:t>Varnsdorf,2035,RVN,RNN</a:t>
                      </a:r>
                    </a:p>
                  </a:txBody>
                  <a:tcPr marL="9525" marR="9525" marT="9525" marB="0" anchor="ctr">
                    <a:lnL>
                      <a:noFill/>
                    </a:lnL>
                    <a:lnR>
                      <a:noFill/>
                    </a:lnR>
                    <a:lnT>
                      <a:noFill/>
                    </a:lnT>
                    <a:lnB>
                      <a:noFill/>
                    </a:lnB>
                  </a:tcPr>
                </a:tc>
                <a:tc>
                  <a:txBody>
                    <a:bodyPr/>
                    <a:lstStyle/>
                    <a:p>
                      <a:pPr algn="r" fontAlgn="ctr"/>
                      <a:r>
                        <a:rPr lang="cs-CZ" sz="600" b="0" i="0" u="none" strike="noStrike">
                          <a:solidFill>
                            <a:srgbClr val="000000"/>
                          </a:solidFill>
                          <a:effectLst/>
                          <a:latin typeface="Calibri"/>
                        </a:rPr>
                        <a:t>2020</a:t>
                      </a:r>
                    </a:p>
                  </a:txBody>
                  <a:tcPr marL="9525" marR="9525" marT="9525" marB="0" anchor="ctr">
                    <a:lnL>
                      <a:noFill/>
                    </a:lnL>
                    <a:lnR>
                      <a:noFill/>
                    </a:lnR>
                    <a:lnT>
                      <a:noFill/>
                    </a:lnT>
                    <a:lnB>
                      <a:noFill/>
                    </a:lnB>
                  </a:tcPr>
                </a:tc>
                <a:tc>
                  <a:txBody>
                    <a:bodyPr/>
                    <a:lstStyle/>
                    <a:p>
                      <a:pPr algn="r" fontAlgn="ctr"/>
                      <a:r>
                        <a:rPr lang="cs-CZ" sz="600" b="0" i="0" u="none" strike="noStrike" dirty="0">
                          <a:solidFill>
                            <a:srgbClr val="000000"/>
                          </a:solidFill>
                          <a:effectLst/>
                          <a:latin typeface="Calibri"/>
                        </a:rPr>
                        <a:t>1 204 000,00</a:t>
                      </a:r>
                    </a:p>
                  </a:txBody>
                  <a:tcPr marL="9525" marR="9525" marT="9525" marB="0" anchor="ctr">
                    <a:lnL>
                      <a:noFill/>
                    </a:lnL>
                    <a:lnR>
                      <a:noFill/>
                    </a:lnR>
                    <a:lnT>
                      <a:noFill/>
                    </a:lnT>
                    <a:lnB>
                      <a:noFill/>
                    </a:lnB>
                  </a:tcPr>
                </a:tc>
                <a:extLst>
                  <a:ext uri="{0D108BD9-81ED-4DB2-BD59-A6C34878D82A}">
                    <a16:rowId xmlns:a16="http://schemas.microsoft.com/office/drawing/2014/main" val="10012"/>
                  </a:ext>
                </a:extLst>
              </a:tr>
              <a:tr h="190500">
                <a:tc>
                  <a:txBody>
                    <a:bodyPr/>
                    <a:lstStyle/>
                    <a:p>
                      <a:pPr algn="l" fontAlgn="ctr"/>
                      <a:r>
                        <a:rPr lang="cs-CZ" sz="600" b="0" i="0" u="none" strike="noStrike">
                          <a:solidFill>
                            <a:srgbClr val="000000"/>
                          </a:solidFill>
                          <a:effectLst/>
                          <a:latin typeface="Calibri"/>
                        </a:rPr>
                        <a:t>Varnsdorf,2038,RVN,stavební úpravy</a:t>
                      </a:r>
                    </a:p>
                  </a:txBody>
                  <a:tcPr marL="9525" marR="9525" marT="9525" marB="0" anchor="ctr">
                    <a:lnL>
                      <a:noFill/>
                    </a:lnL>
                    <a:lnR>
                      <a:noFill/>
                    </a:lnR>
                    <a:lnT>
                      <a:noFill/>
                    </a:lnT>
                    <a:lnB>
                      <a:noFill/>
                    </a:lnB>
                  </a:tcPr>
                </a:tc>
                <a:tc>
                  <a:txBody>
                    <a:bodyPr/>
                    <a:lstStyle/>
                    <a:p>
                      <a:pPr algn="r" fontAlgn="ctr"/>
                      <a:r>
                        <a:rPr lang="cs-CZ" sz="600" b="0" i="0" u="none" strike="noStrike">
                          <a:solidFill>
                            <a:srgbClr val="000000"/>
                          </a:solidFill>
                          <a:effectLst/>
                          <a:latin typeface="Calibri"/>
                        </a:rPr>
                        <a:t>2018</a:t>
                      </a:r>
                    </a:p>
                  </a:txBody>
                  <a:tcPr marL="9525" marR="9525" marT="9525" marB="0" anchor="ctr">
                    <a:lnL>
                      <a:noFill/>
                    </a:lnL>
                    <a:lnR>
                      <a:noFill/>
                    </a:lnR>
                    <a:lnT>
                      <a:noFill/>
                    </a:lnT>
                    <a:lnB>
                      <a:noFill/>
                    </a:lnB>
                  </a:tcPr>
                </a:tc>
                <a:tc>
                  <a:txBody>
                    <a:bodyPr/>
                    <a:lstStyle/>
                    <a:p>
                      <a:pPr algn="r" fontAlgn="ctr"/>
                      <a:r>
                        <a:rPr lang="cs-CZ" sz="600" b="0" i="0" u="none" strike="noStrike" dirty="0">
                          <a:solidFill>
                            <a:srgbClr val="000000"/>
                          </a:solidFill>
                          <a:effectLst/>
                          <a:latin typeface="Calibri"/>
                        </a:rPr>
                        <a:t>1 065 000,00</a:t>
                      </a:r>
                    </a:p>
                  </a:txBody>
                  <a:tcPr marL="9525" marR="9525" marT="9525" marB="0" anchor="ctr">
                    <a:lnL>
                      <a:noFill/>
                    </a:lnL>
                    <a:lnR>
                      <a:noFill/>
                    </a:lnR>
                    <a:lnT>
                      <a:noFill/>
                    </a:lnT>
                    <a:lnB>
                      <a:noFill/>
                    </a:lnB>
                  </a:tcPr>
                </a:tc>
                <a:extLst>
                  <a:ext uri="{0D108BD9-81ED-4DB2-BD59-A6C34878D82A}">
                    <a16:rowId xmlns:a16="http://schemas.microsoft.com/office/drawing/2014/main" val="10013"/>
                  </a:ext>
                </a:extLst>
              </a:tr>
              <a:tr h="190500">
                <a:tc>
                  <a:txBody>
                    <a:bodyPr/>
                    <a:lstStyle/>
                    <a:p>
                      <a:pPr algn="l" fontAlgn="ctr"/>
                      <a:r>
                        <a:rPr lang="cs-CZ" sz="600" b="0" i="0" u="none" strike="noStrike">
                          <a:solidFill>
                            <a:srgbClr val="000000"/>
                          </a:solidFill>
                          <a:effectLst/>
                          <a:latin typeface="Calibri"/>
                        </a:rPr>
                        <a:t>Varnsdorf,2044,DTS,kVN</a:t>
                      </a:r>
                    </a:p>
                  </a:txBody>
                  <a:tcPr marL="9525" marR="9525" marT="9525" marB="0" anchor="ctr">
                    <a:lnL>
                      <a:noFill/>
                    </a:lnL>
                    <a:lnR>
                      <a:noFill/>
                    </a:lnR>
                    <a:lnT>
                      <a:noFill/>
                    </a:lnT>
                    <a:lnB>
                      <a:noFill/>
                    </a:lnB>
                  </a:tcPr>
                </a:tc>
                <a:tc>
                  <a:txBody>
                    <a:bodyPr/>
                    <a:lstStyle/>
                    <a:p>
                      <a:pPr algn="r" fontAlgn="ctr"/>
                      <a:r>
                        <a:rPr lang="cs-CZ" sz="600" b="0" i="0" u="none" strike="noStrike">
                          <a:solidFill>
                            <a:srgbClr val="000000"/>
                          </a:solidFill>
                          <a:effectLst/>
                          <a:latin typeface="Calibri"/>
                        </a:rPr>
                        <a:t>2020</a:t>
                      </a:r>
                    </a:p>
                  </a:txBody>
                  <a:tcPr marL="9525" marR="9525" marT="9525" marB="0" anchor="ctr">
                    <a:lnL>
                      <a:noFill/>
                    </a:lnL>
                    <a:lnR>
                      <a:noFill/>
                    </a:lnR>
                    <a:lnT>
                      <a:noFill/>
                    </a:lnT>
                    <a:lnB>
                      <a:noFill/>
                    </a:lnB>
                  </a:tcPr>
                </a:tc>
                <a:tc>
                  <a:txBody>
                    <a:bodyPr/>
                    <a:lstStyle/>
                    <a:p>
                      <a:pPr algn="r" fontAlgn="ctr"/>
                      <a:r>
                        <a:rPr lang="cs-CZ" sz="600" b="0" i="0" u="none" strike="noStrike" dirty="0">
                          <a:solidFill>
                            <a:srgbClr val="000000"/>
                          </a:solidFill>
                          <a:effectLst/>
                          <a:latin typeface="Calibri"/>
                        </a:rPr>
                        <a:t>1 166 000,00</a:t>
                      </a:r>
                    </a:p>
                  </a:txBody>
                  <a:tcPr marL="9525" marR="9525" marT="9525" marB="0" anchor="ctr">
                    <a:lnL>
                      <a:noFill/>
                    </a:lnL>
                    <a:lnR>
                      <a:noFill/>
                    </a:lnR>
                    <a:lnT>
                      <a:noFill/>
                    </a:lnT>
                    <a:lnB>
                      <a:noFill/>
                    </a:lnB>
                  </a:tcPr>
                </a:tc>
                <a:extLst>
                  <a:ext uri="{0D108BD9-81ED-4DB2-BD59-A6C34878D82A}">
                    <a16:rowId xmlns:a16="http://schemas.microsoft.com/office/drawing/2014/main" val="10014"/>
                  </a:ext>
                </a:extLst>
              </a:tr>
              <a:tr h="190500">
                <a:tc>
                  <a:txBody>
                    <a:bodyPr/>
                    <a:lstStyle/>
                    <a:p>
                      <a:pPr algn="l" fontAlgn="ctr"/>
                      <a:r>
                        <a:rPr lang="cs-CZ" sz="600" b="0" i="0" u="none" strike="noStrike">
                          <a:solidFill>
                            <a:srgbClr val="000000"/>
                          </a:solidFill>
                          <a:effectLst/>
                          <a:latin typeface="Calibri"/>
                        </a:rPr>
                        <a:t>Varnsdorf,Žilinská,nové kNN</a:t>
                      </a:r>
                    </a:p>
                  </a:txBody>
                  <a:tcPr marL="9525" marR="9525" marT="9525" marB="0" anchor="ctr">
                    <a:lnL>
                      <a:noFill/>
                    </a:lnL>
                    <a:lnR>
                      <a:noFill/>
                    </a:lnR>
                    <a:lnT>
                      <a:noFill/>
                    </a:lnT>
                    <a:lnB>
                      <a:noFill/>
                    </a:lnB>
                  </a:tcPr>
                </a:tc>
                <a:tc>
                  <a:txBody>
                    <a:bodyPr/>
                    <a:lstStyle/>
                    <a:p>
                      <a:pPr algn="r" fontAlgn="ctr"/>
                      <a:r>
                        <a:rPr lang="cs-CZ" sz="600" b="0" i="0" u="none" strike="noStrike">
                          <a:solidFill>
                            <a:srgbClr val="000000"/>
                          </a:solidFill>
                          <a:effectLst/>
                          <a:latin typeface="Calibri"/>
                        </a:rPr>
                        <a:t>2018</a:t>
                      </a:r>
                    </a:p>
                  </a:txBody>
                  <a:tcPr marL="9525" marR="9525" marT="9525" marB="0" anchor="ctr">
                    <a:lnL>
                      <a:noFill/>
                    </a:lnL>
                    <a:lnR>
                      <a:noFill/>
                    </a:lnR>
                    <a:lnT>
                      <a:noFill/>
                    </a:lnT>
                    <a:lnB>
                      <a:noFill/>
                    </a:lnB>
                  </a:tcPr>
                </a:tc>
                <a:tc>
                  <a:txBody>
                    <a:bodyPr/>
                    <a:lstStyle/>
                    <a:p>
                      <a:pPr algn="r" fontAlgn="ctr"/>
                      <a:r>
                        <a:rPr lang="cs-CZ" sz="600" b="0" i="0" u="none" strike="noStrike" dirty="0">
                          <a:solidFill>
                            <a:srgbClr val="000000"/>
                          </a:solidFill>
                          <a:effectLst/>
                          <a:latin typeface="Calibri"/>
                        </a:rPr>
                        <a:t>2 768 000,00</a:t>
                      </a:r>
                    </a:p>
                  </a:txBody>
                  <a:tcPr marL="9525" marR="9525" marT="9525" marB="0" anchor="ctr">
                    <a:lnL>
                      <a:noFill/>
                    </a:lnL>
                    <a:lnR>
                      <a:noFill/>
                    </a:lnR>
                    <a:lnT>
                      <a:noFill/>
                    </a:lnT>
                    <a:lnB>
                      <a:noFill/>
                    </a:lnB>
                  </a:tcPr>
                </a:tc>
                <a:extLst>
                  <a:ext uri="{0D108BD9-81ED-4DB2-BD59-A6C34878D82A}">
                    <a16:rowId xmlns:a16="http://schemas.microsoft.com/office/drawing/2014/main" val="10015"/>
                  </a:ext>
                </a:extLst>
              </a:tr>
              <a:tr h="190500">
                <a:tc>
                  <a:txBody>
                    <a:bodyPr/>
                    <a:lstStyle/>
                    <a:p>
                      <a:pPr algn="l" fontAlgn="b"/>
                      <a:endParaRPr lang="cs-CZ" sz="600" b="0" i="0" u="none" strike="noStrike">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a:endParaRPr>
                    </a:p>
                  </a:txBody>
                  <a:tcPr marL="9525" marR="9525" marT="9525" marB="0" anchor="b">
                    <a:lnL>
                      <a:noFill/>
                    </a:lnL>
                    <a:lnR>
                      <a:noFill/>
                    </a:lnR>
                    <a:lnT>
                      <a:noFill/>
                    </a:lnT>
                    <a:lnB>
                      <a:noFill/>
                    </a:lnB>
                  </a:tcPr>
                </a:tc>
                <a:tc>
                  <a:txBody>
                    <a:bodyPr/>
                    <a:lstStyle/>
                    <a:p>
                      <a:pPr algn="r" fontAlgn="ctr"/>
                      <a:r>
                        <a:rPr lang="cs-CZ" sz="600" b="1" i="0" u="none" strike="noStrike" dirty="0">
                          <a:solidFill>
                            <a:srgbClr val="000000"/>
                          </a:solidFill>
                          <a:effectLst/>
                          <a:latin typeface="Calibri"/>
                        </a:rPr>
                        <a:t>10 300 000,00</a:t>
                      </a:r>
                    </a:p>
                  </a:txBody>
                  <a:tcPr marL="9525" marR="9525" marT="9525" marB="0" anchor="ctr">
                    <a:lnL>
                      <a:noFill/>
                    </a:lnL>
                    <a:lnR>
                      <a:noFill/>
                    </a:lnR>
                    <a:lnT>
                      <a:noFill/>
                    </a:lnT>
                    <a:lnB>
                      <a:noFill/>
                    </a:lnB>
                  </a:tcPr>
                </a:tc>
                <a:extLst>
                  <a:ext uri="{0D108BD9-81ED-4DB2-BD59-A6C34878D82A}">
                    <a16:rowId xmlns:a16="http://schemas.microsoft.com/office/drawing/2014/main" val="10016"/>
                  </a:ext>
                </a:extLst>
              </a:tr>
            </a:tbl>
          </a:graphicData>
        </a:graphic>
      </p:graphicFrame>
    </p:spTree>
    <p:extLst>
      <p:ext uri="{BB962C8B-B14F-4D97-AF65-F5344CB8AC3E}">
        <p14:creationId xmlns:p14="http://schemas.microsoft.com/office/powerpoint/2010/main" val="34070685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504001" y="437652"/>
            <a:ext cx="8136762" cy="423193"/>
          </a:xfrm>
        </p:spPr>
        <p:txBody>
          <a:bodyPr/>
          <a:lstStyle/>
          <a:p>
            <a:r>
              <a:rPr lang="cs-CZ" dirty="0"/>
              <a:t>Unifikace vysokého napětí</a:t>
            </a:r>
          </a:p>
        </p:txBody>
      </p:sp>
      <p:sp>
        <p:nvSpPr>
          <p:cNvPr id="4" name="Zástupný symbol pro číslo snímku 3"/>
          <p:cNvSpPr>
            <a:spLocks noGrp="1"/>
          </p:cNvSpPr>
          <p:nvPr>
            <p:ph type="sldNum" sz="quarter" idx="10"/>
          </p:nvPr>
        </p:nvSpPr>
        <p:spPr/>
        <p:txBody>
          <a:bodyPr/>
          <a:lstStyle/>
          <a:p>
            <a:fld id="{569EC6D3-E5AC-407E-ABD5-BD9CA53279C2}" type="slidenum">
              <a:rPr lang="cs-CZ" smtClean="0"/>
              <a:pPr/>
              <a:t>4</a:t>
            </a:fld>
            <a:endParaRPr lang="cs-CZ" dirty="0"/>
          </a:p>
        </p:txBody>
      </p:sp>
      <p:sp>
        <p:nvSpPr>
          <p:cNvPr id="11" name="Zástupný symbol pro obsah 10"/>
          <p:cNvSpPr>
            <a:spLocks noGrp="1"/>
          </p:cNvSpPr>
          <p:nvPr>
            <p:ph idx="1"/>
          </p:nvPr>
        </p:nvSpPr>
        <p:spPr>
          <a:xfrm>
            <a:off x="504000" y="1692000"/>
            <a:ext cx="8136000" cy="2603775"/>
          </a:xfrm>
        </p:spPr>
        <p:txBody>
          <a:bodyPr/>
          <a:lstStyle/>
          <a:p>
            <a:pPr lvl="0" algn="ctr"/>
            <a:endParaRPr lang="cs-CZ" b="1" dirty="0"/>
          </a:p>
          <a:p>
            <a:pPr lvl="0"/>
            <a:r>
              <a:rPr lang="cs-CZ" b="1" dirty="0"/>
              <a:t>Sjednocení napěťové hladiny středního napětí v oblasti </a:t>
            </a:r>
          </a:p>
          <a:p>
            <a:pPr marL="285750" lvl="0" indent="-285750">
              <a:buFont typeface="Wingdings" panose="05000000000000000000" pitchFamily="2" charset="2"/>
              <a:buChar char="Ø"/>
            </a:pPr>
            <a:endParaRPr lang="cs-CZ" dirty="0"/>
          </a:p>
          <a:p>
            <a:pPr marL="285750" lvl="0" indent="-285750">
              <a:buFont typeface="Wingdings" panose="05000000000000000000" pitchFamily="2" charset="2"/>
              <a:buChar char="Ø"/>
            </a:pPr>
            <a:r>
              <a:rPr lang="cs-CZ" dirty="0"/>
              <a:t>Varnsdorf – realizace 2020 - 2025 </a:t>
            </a:r>
          </a:p>
          <a:p>
            <a:pPr lvl="3" indent="0"/>
            <a:r>
              <a:rPr lang="cs-CZ" dirty="0"/>
              <a:t>předpokládaná cena 400 mil. Kč (cca 200mil sítě, 200 mil stanice - 70 stanic)</a:t>
            </a:r>
          </a:p>
          <a:p>
            <a:pPr marL="285750" lvl="0" indent="-285750">
              <a:buFont typeface="Wingdings" panose="05000000000000000000" pitchFamily="2" charset="2"/>
              <a:buChar char="Ø"/>
            </a:pPr>
            <a:endParaRPr lang="cs-CZ" dirty="0"/>
          </a:p>
          <a:p>
            <a:pPr marL="285750" lvl="0" indent="-285750">
              <a:buFont typeface="Wingdings" panose="05000000000000000000" pitchFamily="2" charset="2"/>
              <a:buChar char="Ø"/>
            </a:pPr>
            <a:r>
              <a:rPr lang="cs-CZ" dirty="0"/>
              <a:t>Rumburk – realizace 2020 - 2025 </a:t>
            </a:r>
          </a:p>
          <a:p>
            <a:pPr lvl="2" indent="0">
              <a:buNone/>
            </a:pPr>
            <a:r>
              <a:rPr lang="cs-CZ" dirty="0"/>
              <a:t>   předpokládaná cena cca 200 mil. Kč</a:t>
            </a:r>
          </a:p>
          <a:p>
            <a:r>
              <a:rPr lang="cs-CZ" dirty="0"/>
              <a:t>	</a:t>
            </a:r>
            <a:endParaRPr lang="cs-CZ" b="1" dirty="0">
              <a:solidFill>
                <a:srgbClr val="FF0000"/>
              </a:solidFill>
            </a:endParaRPr>
          </a:p>
        </p:txBody>
      </p:sp>
      <p:sp>
        <p:nvSpPr>
          <p:cNvPr id="3" name="TextovéPole 2"/>
          <p:cNvSpPr txBox="1"/>
          <p:nvPr/>
        </p:nvSpPr>
        <p:spPr>
          <a:xfrm>
            <a:off x="553299" y="4352925"/>
            <a:ext cx="7476276" cy="312073"/>
          </a:xfrm>
          <a:prstGeom prst="rect">
            <a:avLst/>
          </a:prstGeom>
          <a:solidFill>
            <a:schemeClr val="bg1">
              <a:lumMod val="50000"/>
            </a:schemeClr>
          </a:solidFill>
        </p:spPr>
        <p:txBody>
          <a:bodyPr wrap="square" rtlCol="0">
            <a:spAutoFit/>
          </a:bodyPr>
          <a:lstStyle/>
          <a:p>
            <a:pPr algn="l"/>
            <a:r>
              <a:rPr lang="cs-CZ" i="0" dirty="0">
                <a:solidFill>
                  <a:schemeClr val="bg1"/>
                </a:solidFill>
              </a:rPr>
              <a:t>Celkem</a:t>
            </a:r>
            <a:r>
              <a:rPr lang="cs-CZ" b="1" i="0" dirty="0">
                <a:solidFill>
                  <a:schemeClr val="bg1"/>
                </a:solidFill>
              </a:rPr>
              <a:t> 600 mil. Kč</a:t>
            </a:r>
          </a:p>
        </p:txBody>
      </p:sp>
    </p:spTree>
    <p:extLst>
      <p:ext uri="{BB962C8B-B14F-4D97-AF65-F5344CB8AC3E}">
        <p14:creationId xmlns:p14="http://schemas.microsoft.com/office/powerpoint/2010/main" val="37665907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504001" y="437652"/>
            <a:ext cx="8136762" cy="391389"/>
          </a:xfrm>
        </p:spPr>
        <p:txBody>
          <a:bodyPr/>
          <a:lstStyle/>
          <a:p>
            <a:r>
              <a:rPr lang="cs-CZ" dirty="0"/>
              <a:t>Stavby </a:t>
            </a:r>
            <a:r>
              <a:rPr lang="cs-CZ" dirty="0" err="1"/>
              <a:t>vvn</a:t>
            </a:r>
            <a:endParaRPr lang="cs-CZ" dirty="0"/>
          </a:p>
        </p:txBody>
      </p:sp>
      <p:sp>
        <p:nvSpPr>
          <p:cNvPr id="4" name="Zástupný symbol pro číslo snímku 3"/>
          <p:cNvSpPr>
            <a:spLocks noGrp="1"/>
          </p:cNvSpPr>
          <p:nvPr>
            <p:ph type="sldNum" sz="quarter" idx="10"/>
          </p:nvPr>
        </p:nvSpPr>
        <p:spPr/>
        <p:txBody>
          <a:bodyPr/>
          <a:lstStyle/>
          <a:p>
            <a:fld id="{569EC6D3-E5AC-407E-ABD5-BD9CA53279C2}" type="slidenum">
              <a:rPr lang="cs-CZ" smtClean="0"/>
              <a:pPr/>
              <a:t>5</a:t>
            </a:fld>
            <a:endParaRPr lang="cs-CZ" dirty="0"/>
          </a:p>
        </p:txBody>
      </p:sp>
      <p:sp>
        <p:nvSpPr>
          <p:cNvPr id="11" name="Zástupný symbol pro obsah 10"/>
          <p:cNvSpPr>
            <a:spLocks noGrp="1"/>
          </p:cNvSpPr>
          <p:nvPr>
            <p:ph idx="1"/>
          </p:nvPr>
        </p:nvSpPr>
        <p:spPr>
          <a:xfrm>
            <a:off x="486748" y="1657495"/>
            <a:ext cx="8136000" cy="3266930"/>
          </a:xfrm>
        </p:spPr>
        <p:txBody>
          <a:bodyPr/>
          <a:lstStyle/>
          <a:p>
            <a:pPr lvl="0"/>
            <a:r>
              <a:rPr lang="cs-CZ" b="1" dirty="0"/>
              <a:t>Rekonstrukce a nová výstavba TR a </a:t>
            </a:r>
            <a:r>
              <a:rPr lang="cs-CZ" b="1" dirty="0" err="1"/>
              <a:t>vvn</a:t>
            </a:r>
            <a:r>
              <a:rPr lang="cs-CZ" b="1" dirty="0"/>
              <a:t> linie</a:t>
            </a:r>
          </a:p>
          <a:p>
            <a:pPr marL="285750" lvl="0" indent="-285750">
              <a:buFont typeface="Wingdings" panose="05000000000000000000" pitchFamily="2" charset="2"/>
              <a:buChar char="Ø"/>
            </a:pPr>
            <a:endParaRPr lang="cs-CZ" dirty="0"/>
          </a:p>
          <a:p>
            <a:pPr marL="285750" lvl="0" indent="-285750">
              <a:buFont typeface="Wingdings" panose="05000000000000000000" pitchFamily="2" charset="2"/>
              <a:buChar char="Ø"/>
            </a:pPr>
            <a:r>
              <a:rPr lang="cs-CZ" dirty="0"/>
              <a:t>V roce 2017 - 2018 rekonstrukce TR Velký Šenov 35 </a:t>
            </a:r>
            <a:r>
              <a:rPr lang="cs-CZ" dirty="0" err="1"/>
              <a:t>kV</a:t>
            </a:r>
            <a:r>
              <a:rPr lang="cs-CZ" dirty="0"/>
              <a:t> </a:t>
            </a:r>
          </a:p>
          <a:p>
            <a:pPr lvl="4" indent="0"/>
            <a:r>
              <a:rPr lang="cs-CZ" dirty="0"/>
              <a:t>cena 22 mil. Kč.</a:t>
            </a:r>
          </a:p>
          <a:p>
            <a:pPr marL="285750" indent="-285750">
              <a:buFont typeface="Wingdings" panose="05000000000000000000" pitchFamily="2" charset="2"/>
              <a:buChar char="Ø"/>
            </a:pPr>
            <a:r>
              <a:rPr lang="cs-CZ" dirty="0"/>
              <a:t>V roce 2017 - 2018 rekonstrukce řídících systémů a ochran v TR </a:t>
            </a:r>
            <a:r>
              <a:rPr lang="cs-CZ" dirty="0" err="1"/>
              <a:t>Podhájí</a:t>
            </a:r>
            <a:r>
              <a:rPr lang="cs-CZ" dirty="0"/>
              <a:t> </a:t>
            </a:r>
          </a:p>
          <a:p>
            <a:pPr lvl="3" indent="0"/>
            <a:r>
              <a:rPr lang="cs-CZ" dirty="0"/>
              <a:t>   cena 25 mil. Kč.</a:t>
            </a:r>
          </a:p>
          <a:p>
            <a:pPr marL="285750" lvl="0" indent="-285750">
              <a:buFont typeface="Wingdings" panose="05000000000000000000" pitchFamily="2" charset="2"/>
              <a:buChar char="Ø"/>
            </a:pPr>
            <a:r>
              <a:rPr lang="cs-CZ" dirty="0"/>
              <a:t>Česká Lípa - Varnsdorf  nové vedení 110kV - realizace po roce 2020</a:t>
            </a:r>
          </a:p>
          <a:p>
            <a:pPr lvl="2" indent="0">
              <a:buNone/>
            </a:pPr>
            <a:r>
              <a:rPr lang="cs-CZ" dirty="0"/>
              <a:t>      předpokládaná cena 490 mil. Kč</a:t>
            </a:r>
          </a:p>
          <a:p>
            <a:pPr marL="285750" lvl="0" indent="-285750">
              <a:buFont typeface="Wingdings" panose="05000000000000000000" pitchFamily="2" charset="2"/>
              <a:buChar char="Ø"/>
            </a:pPr>
            <a:r>
              <a:rPr lang="cs-CZ" dirty="0"/>
              <a:t>Rekonstrukce TR </a:t>
            </a:r>
            <a:r>
              <a:rPr lang="cs-CZ" dirty="0" err="1"/>
              <a:t>Podhájí</a:t>
            </a:r>
            <a:r>
              <a:rPr lang="cs-CZ" dirty="0"/>
              <a:t> - realizace 2023 </a:t>
            </a:r>
          </a:p>
          <a:p>
            <a:pPr lvl="2" indent="0">
              <a:buNone/>
            </a:pPr>
            <a:r>
              <a:rPr lang="cs-CZ" dirty="0"/>
              <a:t>      předpokládaná cena 100 mil. Kč</a:t>
            </a:r>
          </a:p>
          <a:p>
            <a:endParaRPr lang="cs-CZ" dirty="0"/>
          </a:p>
          <a:p>
            <a:r>
              <a:rPr lang="cs-CZ" dirty="0"/>
              <a:t>	</a:t>
            </a:r>
            <a:endParaRPr lang="cs-CZ" b="1" dirty="0">
              <a:solidFill>
                <a:srgbClr val="FF0000"/>
              </a:solidFill>
            </a:endParaRPr>
          </a:p>
        </p:txBody>
      </p:sp>
      <p:sp>
        <p:nvSpPr>
          <p:cNvPr id="6" name="TextovéPole 5"/>
          <p:cNvSpPr txBox="1"/>
          <p:nvPr/>
        </p:nvSpPr>
        <p:spPr>
          <a:xfrm>
            <a:off x="553299" y="4708343"/>
            <a:ext cx="7476276" cy="312073"/>
          </a:xfrm>
          <a:prstGeom prst="rect">
            <a:avLst/>
          </a:prstGeom>
          <a:solidFill>
            <a:schemeClr val="bg1">
              <a:lumMod val="50000"/>
            </a:schemeClr>
          </a:solidFill>
        </p:spPr>
        <p:txBody>
          <a:bodyPr wrap="square" rtlCol="0">
            <a:spAutoFit/>
          </a:bodyPr>
          <a:lstStyle/>
          <a:p>
            <a:pPr algn="l"/>
            <a:r>
              <a:rPr lang="cs-CZ" i="0" dirty="0">
                <a:solidFill>
                  <a:schemeClr val="bg1"/>
                </a:solidFill>
              </a:rPr>
              <a:t>Celkem </a:t>
            </a:r>
            <a:r>
              <a:rPr lang="cs-CZ" b="1" i="0" dirty="0">
                <a:solidFill>
                  <a:schemeClr val="bg1"/>
                </a:solidFill>
              </a:rPr>
              <a:t>637 mil. Kč</a:t>
            </a:r>
          </a:p>
        </p:txBody>
      </p:sp>
    </p:spTree>
    <p:extLst>
      <p:ext uri="{BB962C8B-B14F-4D97-AF65-F5344CB8AC3E}">
        <p14:creationId xmlns:p14="http://schemas.microsoft.com/office/powerpoint/2010/main" val="1146586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504001" y="437652"/>
            <a:ext cx="8136762" cy="391389"/>
          </a:xfrm>
        </p:spPr>
        <p:txBody>
          <a:bodyPr/>
          <a:lstStyle/>
          <a:p>
            <a:r>
              <a:rPr lang="cs-CZ" dirty="0"/>
              <a:t>Údržba ochranného pásma venkovních vedení</a:t>
            </a:r>
          </a:p>
        </p:txBody>
      </p:sp>
      <p:sp>
        <p:nvSpPr>
          <p:cNvPr id="4" name="Zástupný symbol pro číslo snímku 3"/>
          <p:cNvSpPr>
            <a:spLocks noGrp="1"/>
          </p:cNvSpPr>
          <p:nvPr>
            <p:ph type="sldNum" sz="quarter" idx="10"/>
          </p:nvPr>
        </p:nvSpPr>
        <p:spPr/>
        <p:txBody>
          <a:bodyPr/>
          <a:lstStyle/>
          <a:p>
            <a:fld id="{569EC6D3-E5AC-407E-ABD5-BD9CA53279C2}" type="slidenum">
              <a:rPr lang="cs-CZ" smtClean="0"/>
              <a:pPr/>
              <a:t>6</a:t>
            </a:fld>
            <a:endParaRPr lang="cs-CZ" dirty="0"/>
          </a:p>
        </p:txBody>
      </p:sp>
      <p:sp>
        <p:nvSpPr>
          <p:cNvPr id="11" name="Zástupný symbol pro obsah 10"/>
          <p:cNvSpPr>
            <a:spLocks noGrp="1"/>
          </p:cNvSpPr>
          <p:nvPr>
            <p:ph idx="1"/>
          </p:nvPr>
        </p:nvSpPr>
        <p:spPr>
          <a:xfrm>
            <a:off x="486748" y="1657495"/>
            <a:ext cx="8136000" cy="1038080"/>
          </a:xfrm>
        </p:spPr>
        <p:txBody>
          <a:bodyPr/>
          <a:lstStyle/>
          <a:p>
            <a:r>
              <a:rPr lang="cs-CZ" dirty="0"/>
              <a:t> </a:t>
            </a:r>
          </a:p>
          <a:p>
            <a:pPr marL="285750" lvl="0" indent="-285750">
              <a:buFont typeface="Wingdings" panose="05000000000000000000" pitchFamily="2" charset="2"/>
              <a:buChar char="Ø"/>
            </a:pPr>
            <a:r>
              <a:rPr lang="cs-CZ" dirty="0"/>
              <a:t>DO 30.4. budou provedeny plánované </a:t>
            </a:r>
            <a:r>
              <a:rPr lang="cs-CZ" b="1" dirty="0"/>
              <a:t>zásahy v plné šíři OP</a:t>
            </a:r>
            <a:r>
              <a:rPr lang="cs-CZ" dirty="0"/>
              <a:t> (ochranné pásmo) na </a:t>
            </a:r>
          </a:p>
          <a:p>
            <a:pPr lvl="0"/>
            <a:r>
              <a:rPr lang="cs-CZ" dirty="0"/>
              <a:t>43 ks UU (údržbový úsek) </a:t>
            </a:r>
          </a:p>
          <a:p>
            <a:pPr lvl="0"/>
            <a:r>
              <a:rPr lang="cs-CZ" dirty="0"/>
              <a:t>	</a:t>
            </a:r>
          </a:p>
        </p:txBody>
      </p:sp>
      <p:sp>
        <p:nvSpPr>
          <p:cNvPr id="6" name="TextovéPole 5"/>
          <p:cNvSpPr txBox="1"/>
          <p:nvPr/>
        </p:nvSpPr>
        <p:spPr>
          <a:xfrm>
            <a:off x="553299" y="2686791"/>
            <a:ext cx="7476276" cy="312073"/>
          </a:xfrm>
          <a:prstGeom prst="rect">
            <a:avLst/>
          </a:prstGeom>
          <a:solidFill>
            <a:schemeClr val="bg1">
              <a:lumMod val="50000"/>
            </a:schemeClr>
          </a:solidFill>
        </p:spPr>
        <p:txBody>
          <a:bodyPr wrap="square" rtlCol="0">
            <a:spAutoFit/>
          </a:bodyPr>
          <a:lstStyle/>
          <a:p>
            <a:pPr lvl="0" algn="l"/>
            <a:r>
              <a:rPr lang="cs-CZ" i="0" dirty="0">
                <a:solidFill>
                  <a:schemeClr val="bg1"/>
                </a:solidFill>
              </a:rPr>
              <a:t>odhadovaná cena </a:t>
            </a:r>
            <a:r>
              <a:rPr lang="cs-CZ" b="1" i="0" dirty="0">
                <a:solidFill>
                  <a:schemeClr val="bg1"/>
                </a:solidFill>
              </a:rPr>
              <a:t>13 mil Kč</a:t>
            </a:r>
          </a:p>
        </p:txBody>
      </p:sp>
    </p:spTree>
    <p:extLst>
      <p:ext uri="{BB962C8B-B14F-4D97-AF65-F5344CB8AC3E}">
        <p14:creationId xmlns:p14="http://schemas.microsoft.com/office/powerpoint/2010/main" val="388745581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NAME" val="McK Disclaimer"/>
  <p:tag name="RESIZE" val="Yes"/>
  <p:tag name="LLEFT" val=" 210.125"/>
  <p:tag name="LTOP" val=" 469.875"/>
</p:tagLst>
</file>

<file path=ppt/tags/tag2.xml><?xml version="1.0" encoding="utf-8"?>
<p:tagLst xmlns:a="http://schemas.openxmlformats.org/drawingml/2006/main" xmlns:r="http://schemas.openxmlformats.org/officeDocument/2006/relationships" xmlns:p="http://schemas.openxmlformats.org/presentationml/2006/main">
  <p:tag name="NAME" val="McK Disclaimer"/>
  <p:tag name="RESIZE" val="Yes"/>
  <p:tag name="LLEFT" val=" 210.125"/>
  <p:tag name="LTOP" val=" 469.875"/>
</p:tagLst>
</file>

<file path=ppt/theme/theme1.xml><?xml version="1.0" encoding="utf-8"?>
<a:theme xmlns:a="http://schemas.openxmlformats.org/drawingml/2006/main" name="DSO_Prezentace_v2">
  <a:themeElements>
    <a:clrScheme name="Skupina CEZ 1">
      <a:dk1>
        <a:srgbClr val="000000"/>
      </a:dk1>
      <a:lt1>
        <a:srgbClr val="FFFFFF"/>
      </a:lt1>
      <a:dk2>
        <a:srgbClr val="FFFFFF"/>
      </a:dk2>
      <a:lt2>
        <a:srgbClr val="969696"/>
      </a:lt2>
      <a:accent1>
        <a:srgbClr val="DDDDDD"/>
      </a:accent1>
      <a:accent2>
        <a:srgbClr val="F24F00"/>
      </a:accent2>
      <a:accent3>
        <a:srgbClr val="FFFFFF"/>
      </a:accent3>
      <a:accent4>
        <a:srgbClr val="000000"/>
      </a:accent4>
      <a:accent5>
        <a:srgbClr val="EBEBEB"/>
      </a:accent5>
      <a:accent6>
        <a:srgbClr val="DB4700"/>
      </a:accent6>
      <a:hlink>
        <a:srgbClr val="909090"/>
      </a:hlink>
      <a:folHlink>
        <a:srgbClr val="606060"/>
      </a:folHlink>
    </a:clrScheme>
    <a:fontScheme name="ČEZ">
      <a:majorFont>
        <a:latin typeface="Futura CEZ Medium"/>
        <a:ea typeface=""/>
        <a:cs typeface=""/>
      </a:majorFont>
      <a:minorFont>
        <a:latin typeface="Arial C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bg2"/>
        </a:solidFill>
        <a:ln w="0">
          <a:noFill/>
          <a:prstDash val="solid"/>
          <a:round/>
          <a:headEnd/>
          <a:tailEnd/>
        </a:ln>
      </a:spPr>
      <a:bodyPr vert="horz" wrap="square" lIns="91440" tIns="45720" rIns="91440" bIns="45720" numCol="1" anchor="t" anchorCtr="0" compatLnSpc="1">
        <a:prstTxWarp prst="textNoShape">
          <a:avLst/>
        </a:prstTxWarp>
      </a:bodyPr>
      <a:lstStyle>
        <a:defPPr>
          <a:defRPr/>
        </a:defPPr>
      </a:lstStyle>
    </a:spDef>
    <a:lnDef>
      <a:spPr bwMode="auto">
        <a:xfrm>
          <a:off x="0" y="0"/>
          <a:ext cx="1" cy="1"/>
        </a:xfrm>
        <a:custGeom>
          <a:avLst/>
          <a:gdLst/>
          <a:ahLst/>
          <a:cxnLst/>
          <a:rect l="0" t="0" r="0" b="0"/>
          <a:pathLst/>
        </a:custGeom>
        <a:solidFill>
          <a:schemeClr val="accent1"/>
        </a:solidFill>
        <a:ln w="12700" cap="flat" cmpd="sng" algn="ctr">
          <a:noFill/>
          <a:prstDash val="solid"/>
          <a:round/>
          <a:headEnd type="none" w="med" len="med"/>
          <a:tailEnd type="none" w="med" len="med"/>
        </a:ln>
        <a:effectLst/>
      </a:spPr>
      <a:bodyPr vert="horz" wrap="none" lIns="78762" tIns="39382" rIns="78762" bIns="39382" numCol="1" anchor="ctr" anchorCtr="0" compatLnSpc="1">
        <a:prstTxWarp prst="textNoShape">
          <a:avLst/>
        </a:prstTxWarp>
      </a:bodyPr>
      <a:lstStyle>
        <a:defPPr marL="0" marR="0" indent="0" algn="ctr" defTabSz="652463" rtl="0" eaLnBrk="0" fontAlgn="base" latinLnBrk="0" hangingPunct="0">
          <a:lnSpc>
            <a:spcPct val="100000"/>
          </a:lnSpc>
          <a:spcBef>
            <a:spcPct val="50000"/>
          </a:spcBef>
          <a:spcAft>
            <a:spcPct val="0"/>
          </a:spcAft>
          <a:buClr>
            <a:schemeClr val="accent2"/>
          </a:buClr>
          <a:buSzTx/>
          <a:buFont typeface="Wingdings" pitchFamily="2" charset="2"/>
          <a:buNone/>
          <a:tabLst/>
          <a:defRPr kumimoji="0" lang="en-US" sz="1400" b="0" i="1" u="none" strike="noStrike" cap="none" normalizeH="0" baseline="0" smtClean="0">
            <a:ln>
              <a:noFill/>
            </a:ln>
            <a:solidFill>
              <a:schemeClr val="tx1"/>
            </a:solidFill>
            <a:effectLst/>
            <a:latin typeface="Arial" pitchFamily="34" charset="0"/>
          </a:defRPr>
        </a:defPPr>
      </a:lstStyle>
    </a:lnDef>
  </a:objectDefaults>
  <a:extraClrSchemeLst>
    <a:extraClrScheme>
      <a:clrScheme name="Skupina CEZ 1">
        <a:dk1>
          <a:srgbClr val="000000"/>
        </a:dk1>
        <a:lt1>
          <a:srgbClr val="FFFFFF"/>
        </a:lt1>
        <a:dk2>
          <a:srgbClr val="FFFFFF"/>
        </a:dk2>
        <a:lt2>
          <a:srgbClr val="969696"/>
        </a:lt2>
        <a:accent1>
          <a:srgbClr val="DDDDDD"/>
        </a:accent1>
        <a:accent2>
          <a:srgbClr val="F24F00"/>
        </a:accent2>
        <a:accent3>
          <a:srgbClr val="FFFFFF"/>
        </a:accent3>
        <a:accent4>
          <a:srgbClr val="000000"/>
        </a:accent4>
        <a:accent5>
          <a:srgbClr val="EBEBEB"/>
        </a:accent5>
        <a:accent6>
          <a:srgbClr val="DB4700"/>
        </a:accent6>
        <a:hlink>
          <a:srgbClr val="909090"/>
        </a:hlink>
        <a:folHlink>
          <a:srgbClr val="60606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130606-CEZ-sablona.potx" id="{78C74D98-4713-495F-85E4-8B9DE4BDD0CE}" vid="{DB6A8D8F-D870-4D49-87A7-56A508794BEC}"/>
    </a:ext>
  </a:extLst>
</a:theme>
</file>

<file path=ppt/theme/theme2.xml><?xml version="1.0" encoding="utf-8"?>
<a:theme xmlns:a="http://schemas.openxmlformats.org/drawingml/2006/main" name="Muster_DSO_Prezentace_v2">
  <a:themeElements>
    <a:clrScheme name="Skupina CEZ 1">
      <a:dk1>
        <a:srgbClr val="000000"/>
      </a:dk1>
      <a:lt1>
        <a:srgbClr val="FFFFFF"/>
      </a:lt1>
      <a:dk2>
        <a:srgbClr val="FFFFFF"/>
      </a:dk2>
      <a:lt2>
        <a:srgbClr val="969696"/>
      </a:lt2>
      <a:accent1>
        <a:srgbClr val="DDDDDD"/>
      </a:accent1>
      <a:accent2>
        <a:srgbClr val="F24F00"/>
      </a:accent2>
      <a:accent3>
        <a:srgbClr val="FFFFFF"/>
      </a:accent3>
      <a:accent4>
        <a:srgbClr val="000000"/>
      </a:accent4>
      <a:accent5>
        <a:srgbClr val="EBEBEB"/>
      </a:accent5>
      <a:accent6>
        <a:srgbClr val="DB4700"/>
      </a:accent6>
      <a:hlink>
        <a:srgbClr val="909090"/>
      </a:hlink>
      <a:folHlink>
        <a:srgbClr val="606060"/>
      </a:folHlink>
    </a:clrScheme>
    <a:fontScheme name="ČEZ">
      <a:majorFont>
        <a:latin typeface="Futura CEZ Medium"/>
        <a:ea typeface=""/>
        <a:cs typeface=""/>
      </a:majorFont>
      <a:minorFont>
        <a:latin typeface="Arial C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bg2"/>
        </a:solidFill>
        <a:ln w="0">
          <a:noFill/>
          <a:prstDash val="solid"/>
          <a:round/>
          <a:headEnd/>
          <a:tailEnd/>
        </a:ln>
      </a:spPr>
      <a:bodyPr vert="horz" wrap="square" lIns="91440" tIns="45720" rIns="91440" bIns="45720" numCol="1" anchor="t" anchorCtr="0" compatLnSpc="1">
        <a:prstTxWarp prst="textNoShape">
          <a:avLst/>
        </a:prstTxWarp>
      </a:bodyPr>
      <a:lstStyle>
        <a:defPPr>
          <a:defRPr/>
        </a:defPPr>
      </a:lstStyle>
    </a:spDef>
    <a:lnDef>
      <a:spPr bwMode="auto">
        <a:xfrm>
          <a:off x="0" y="0"/>
          <a:ext cx="1" cy="1"/>
        </a:xfrm>
        <a:custGeom>
          <a:avLst/>
          <a:gdLst/>
          <a:ahLst/>
          <a:cxnLst/>
          <a:rect l="0" t="0" r="0" b="0"/>
          <a:pathLst/>
        </a:custGeom>
        <a:solidFill>
          <a:schemeClr val="accent1"/>
        </a:solidFill>
        <a:ln w="12700" cap="flat" cmpd="sng" algn="ctr">
          <a:noFill/>
          <a:prstDash val="solid"/>
          <a:round/>
          <a:headEnd type="none" w="med" len="med"/>
          <a:tailEnd type="none" w="med" len="med"/>
        </a:ln>
        <a:effectLst/>
      </a:spPr>
      <a:bodyPr vert="horz" wrap="none" lIns="78762" tIns="39382" rIns="78762" bIns="39382" numCol="1" anchor="ctr" anchorCtr="0" compatLnSpc="1">
        <a:prstTxWarp prst="textNoShape">
          <a:avLst/>
        </a:prstTxWarp>
      </a:bodyPr>
      <a:lstStyle>
        <a:defPPr marL="0" marR="0" indent="0" algn="ctr" defTabSz="652463" rtl="0" eaLnBrk="0" fontAlgn="base" latinLnBrk="0" hangingPunct="0">
          <a:lnSpc>
            <a:spcPct val="100000"/>
          </a:lnSpc>
          <a:spcBef>
            <a:spcPct val="50000"/>
          </a:spcBef>
          <a:spcAft>
            <a:spcPct val="0"/>
          </a:spcAft>
          <a:buClr>
            <a:schemeClr val="accent2"/>
          </a:buClr>
          <a:buSzTx/>
          <a:buFont typeface="Wingdings" pitchFamily="2" charset="2"/>
          <a:buNone/>
          <a:tabLst/>
          <a:defRPr kumimoji="0" lang="en-US" sz="1400" b="0" i="1" u="none" strike="noStrike" cap="none" normalizeH="0" baseline="0" smtClean="0">
            <a:ln>
              <a:noFill/>
            </a:ln>
            <a:solidFill>
              <a:schemeClr val="tx1"/>
            </a:solidFill>
            <a:effectLst/>
            <a:latin typeface="Arial" pitchFamily="34" charset="0"/>
          </a:defRPr>
        </a:defPPr>
      </a:lstStyle>
    </a:lnDef>
  </a:objectDefaults>
  <a:extraClrSchemeLst>
    <a:extraClrScheme>
      <a:clrScheme name="Skupina CEZ 1">
        <a:dk1>
          <a:srgbClr val="000000"/>
        </a:dk1>
        <a:lt1>
          <a:srgbClr val="FFFFFF"/>
        </a:lt1>
        <a:dk2>
          <a:srgbClr val="FFFFFF"/>
        </a:dk2>
        <a:lt2>
          <a:srgbClr val="969696"/>
        </a:lt2>
        <a:accent1>
          <a:srgbClr val="DDDDDD"/>
        </a:accent1>
        <a:accent2>
          <a:srgbClr val="F24F00"/>
        </a:accent2>
        <a:accent3>
          <a:srgbClr val="FFFFFF"/>
        </a:accent3>
        <a:accent4>
          <a:srgbClr val="000000"/>
        </a:accent4>
        <a:accent5>
          <a:srgbClr val="EBEBEB"/>
        </a:accent5>
        <a:accent6>
          <a:srgbClr val="DB4700"/>
        </a:accent6>
        <a:hlink>
          <a:srgbClr val="909090"/>
        </a:hlink>
        <a:folHlink>
          <a:srgbClr val="60606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130606-CEZ-sablona.potx" id="{78C74D98-4713-495F-85E4-8B9DE4BDD0CE}" vid="{DB6A8D8F-D870-4D49-87A7-56A508794BEC}"/>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000000"/>
      </a:lt2>
      <a:accent1>
        <a:srgbClr val="FFFFFF"/>
      </a:accent1>
      <a:accent2>
        <a:srgbClr val="D0D0D0"/>
      </a:accent2>
      <a:accent3>
        <a:srgbClr val="FFFFFF"/>
      </a:accent3>
      <a:accent4>
        <a:srgbClr val="000000"/>
      </a:accent4>
      <a:accent5>
        <a:srgbClr val="FFFFFF"/>
      </a:accent5>
      <a:accent6>
        <a:srgbClr val="BCBCBC"/>
      </a:accent6>
      <a:hlink>
        <a:srgbClr val="909090"/>
      </a:hlink>
      <a:folHlink>
        <a:srgbClr val="0000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DSO_Prezentace_v2</Template>
  <TotalTime>1654</TotalTime>
  <Words>853</Words>
  <Application>Microsoft Office PowerPoint</Application>
  <PresentationFormat>Předvádění na obrazovce (4:3)</PresentationFormat>
  <Paragraphs>223</Paragraphs>
  <Slides>7</Slides>
  <Notes>6</Notes>
  <HiddenSlides>0</HiddenSlides>
  <MMClips>0</MMClips>
  <ScaleCrop>false</ScaleCrop>
  <HeadingPairs>
    <vt:vector size="6" baseType="variant">
      <vt:variant>
        <vt:lpstr>Použitá písma</vt:lpstr>
      </vt:variant>
      <vt:variant>
        <vt:i4>6</vt:i4>
      </vt:variant>
      <vt:variant>
        <vt:lpstr>Motiv</vt:lpstr>
      </vt:variant>
      <vt:variant>
        <vt:i4>2</vt:i4>
      </vt:variant>
      <vt:variant>
        <vt:lpstr>Nadpisy snímků</vt:lpstr>
      </vt:variant>
      <vt:variant>
        <vt:i4>7</vt:i4>
      </vt:variant>
    </vt:vector>
  </HeadingPairs>
  <TitlesOfParts>
    <vt:vector size="15" baseType="lpstr">
      <vt:lpstr>Arial</vt:lpstr>
      <vt:lpstr>Arial CE</vt:lpstr>
      <vt:lpstr>Calibri</vt:lpstr>
      <vt:lpstr>Futura CEZ Medium</vt:lpstr>
      <vt:lpstr>Times New Roman</vt:lpstr>
      <vt:lpstr>Wingdings</vt:lpstr>
      <vt:lpstr>DSO_Prezentace_v2</vt:lpstr>
      <vt:lpstr>Muster_DSO_Prezentace_v2</vt:lpstr>
      <vt:lpstr>Investiční a provozní  činnost v oblasti  Šluknovského výběžku</vt:lpstr>
      <vt:lpstr>O NÁS jsme ČEZ Distribuce</vt:lpstr>
      <vt:lpstr>Stavby obnovy sítí vn a nn</vt:lpstr>
      <vt:lpstr>Stavby obnovy sítí vn a nn</vt:lpstr>
      <vt:lpstr>Unifikace vysokého napětí</vt:lpstr>
      <vt:lpstr>Stavby vvn</vt:lpstr>
      <vt:lpstr>Údržba ochranného pásma venkovních vedení</vt:lpstr>
    </vt:vector>
  </TitlesOfParts>
  <Company>ČEZ ICT Services, a. 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Černý Radim</dc:creator>
  <cp:keywords>ČEZ</cp:keywords>
  <cp:lastModifiedBy>pc10</cp:lastModifiedBy>
  <cp:revision>122</cp:revision>
  <cp:lastPrinted>2017-11-21T11:45:49Z</cp:lastPrinted>
  <dcterms:created xsi:type="dcterms:W3CDTF">2017-11-16T09:23:46Z</dcterms:created>
  <dcterms:modified xsi:type="dcterms:W3CDTF">2018-03-13T08:41:08Z</dcterms:modified>
  <cp:category>Veřejná informace</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Universal Objects">
    <vt:bool>true</vt:bool>
  </property>
  <property fmtid="{D5CDD505-2E9C-101B-9397-08002B2CF9AE}" pid="3" name="McKPaperSize">
    <vt:lpwstr>A4</vt:lpwstr>
  </property>
  <property fmtid="{D5CDD505-2E9C-101B-9397-08002B2CF9AE}" pid="4" name="NotesPageLayout">
    <vt:lpwstr>Message</vt:lpwstr>
  </property>
  <property fmtid="{D5CDD505-2E9C-101B-9397-08002B2CF9AE}" pid="5" name="Event">
    <vt:lpwstr>Document</vt:lpwstr>
  </property>
  <property fmtid="{D5CDD505-2E9C-101B-9397-08002B2CF9AE}" pid="6" name="Delivery Date">
    <vt:lpwstr>Date</vt:lpwstr>
  </property>
  <property fmtid="{D5CDD505-2E9C-101B-9397-08002B2CF9AE}" pid="7" name="DocID">
    <vt:lpwstr>PRG-ZPD008-20041008-11373P1C</vt:lpwstr>
  </property>
  <property fmtid="{D5CDD505-2E9C-101B-9397-08002B2CF9AE}" pid="8" name="DocIDinTitle">
    <vt:bool>true</vt:bool>
  </property>
  <property fmtid="{D5CDD505-2E9C-101B-9397-08002B2CF9AE}" pid="9" name="DocIDinSlide">
    <vt:bool>true</vt:bool>
  </property>
  <property fmtid="{D5CDD505-2E9C-101B-9397-08002B2CF9AE}" pid="10" name="DocIDPosition">
    <vt:i4>0</vt:i4>
  </property>
  <property fmtid="{D5CDD505-2E9C-101B-9397-08002B2CF9AE}" pid="11" name="DocumentTagging.ClassificationMark.P00">
    <vt:lpwstr>&lt;ClassificationMark xmlns:xsi="http://www.w3.org/2001/XMLSchema-instance" xmlns:xsd="http://www.w3.org/2001/XMLSchema" margin="NaN" class="C0" owner="Filipi Pavel" position="BottomMiddle" marginX="0" marginY="0" classifiedOn="2017-11-16T10:24:26.3439</vt:lpwstr>
  </property>
  <property fmtid="{D5CDD505-2E9C-101B-9397-08002B2CF9AE}" pid="12" name="DocumentTagging.ClassificationMark.P01">
    <vt:lpwstr>217+01:00" showPrintedBy="false" showPrintDate="false" language="cs" ApplicationVersion="Microsoft PowerPoint, 14.0" addinVersion="5.7.11.0" template="CEZ" kdi="Null KDI"&gt;&lt;history bulk="false" class="Veřejná informace" code="C0" user="Filipi Pavel" d</vt:lpwstr>
  </property>
  <property fmtid="{D5CDD505-2E9C-101B-9397-08002B2CF9AE}" pid="13" name="DocumentTagging.ClassificationMark.P02">
    <vt:lpwstr>ate="2017-11-16T10:24:26.4063225+01:00" kdi="Null KDI" /&gt;&lt;recipients /&gt;&lt;documentOwners /&gt;&lt;/ClassificationMark&gt;</vt:lpwstr>
  </property>
  <property fmtid="{D5CDD505-2E9C-101B-9397-08002B2CF9AE}" pid="14" name="DocumentTagging.ClassificationMark">
    <vt:lpwstr>￼PARTS:3</vt:lpwstr>
  </property>
  <property fmtid="{D5CDD505-2E9C-101B-9397-08002B2CF9AE}" pid="15" name="DocumentClasification">
    <vt:lpwstr>Veřejná informace</vt:lpwstr>
  </property>
  <property fmtid="{D5CDD505-2E9C-101B-9397-08002B2CF9AE}" pid="16" name="CEZ_DLP">
    <vt:lpwstr>CEZ_DLP:Null KDI:D</vt:lpwstr>
  </property>
</Properties>
</file>