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81" r:id="rId2"/>
  </p:sldMasterIdLst>
  <p:notesMasterIdLst>
    <p:notesMasterId r:id="rId16"/>
  </p:notesMasterIdLst>
  <p:handoutMasterIdLst>
    <p:handoutMasterId r:id="rId17"/>
  </p:handoutMasterIdLst>
  <p:sldIdLst>
    <p:sldId id="256" r:id="rId3"/>
    <p:sldId id="282" r:id="rId4"/>
    <p:sldId id="283" r:id="rId5"/>
    <p:sldId id="284" r:id="rId6"/>
    <p:sldId id="285" r:id="rId7"/>
    <p:sldId id="286" r:id="rId8"/>
    <p:sldId id="287" r:id="rId9"/>
    <p:sldId id="290" r:id="rId10"/>
    <p:sldId id="288" r:id="rId11"/>
    <p:sldId id="291" r:id="rId12"/>
    <p:sldId id="289" r:id="rId13"/>
    <p:sldId id="259" r:id="rId14"/>
    <p:sldId id="281" r:id="rId15"/>
  </p:sldIdLst>
  <p:sldSz cx="9144000" cy="6858000" type="screen4x3"/>
  <p:notesSz cx="6858000" cy="9686925"/>
  <p:defaultTextStyle>
    <a:defPPr>
      <a:defRPr lang="en-US"/>
    </a:defPPr>
    <a:lvl1pPr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1pPr>
    <a:lvl2pPr marL="466481"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2pPr>
    <a:lvl3pPr marL="932962"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3pPr>
    <a:lvl4pPr marL="1399443"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4pPr>
    <a:lvl5pPr marL="1865925"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5pPr>
    <a:lvl6pPr marL="2332406" algn="l" defTabSz="932962" rtl="0" eaLnBrk="1" latinLnBrk="0" hangingPunct="1">
      <a:defRPr sz="1428" i="1" kern="1200">
        <a:solidFill>
          <a:schemeClr val="tx1"/>
        </a:solidFill>
        <a:latin typeface="Arial" pitchFamily="34" charset="0"/>
        <a:ea typeface="+mn-ea"/>
        <a:cs typeface="+mn-cs"/>
      </a:defRPr>
    </a:lvl6pPr>
    <a:lvl7pPr marL="2798887" algn="l" defTabSz="932962" rtl="0" eaLnBrk="1" latinLnBrk="0" hangingPunct="1">
      <a:defRPr sz="1428" i="1" kern="1200">
        <a:solidFill>
          <a:schemeClr val="tx1"/>
        </a:solidFill>
        <a:latin typeface="Arial" pitchFamily="34" charset="0"/>
        <a:ea typeface="+mn-ea"/>
        <a:cs typeface="+mn-cs"/>
      </a:defRPr>
    </a:lvl7pPr>
    <a:lvl8pPr marL="3265368" algn="l" defTabSz="932962" rtl="0" eaLnBrk="1" latinLnBrk="0" hangingPunct="1">
      <a:defRPr sz="1428" i="1" kern="1200">
        <a:solidFill>
          <a:schemeClr val="tx1"/>
        </a:solidFill>
        <a:latin typeface="Arial" pitchFamily="34" charset="0"/>
        <a:ea typeface="+mn-ea"/>
        <a:cs typeface="+mn-cs"/>
      </a:defRPr>
    </a:lvl8pPr>
    <a:lvl9pPr marL="3731849" algn="l" defTabSz="932962" rtl="0" eaLnBrk="1" latinLnBrk="0" hangingPunct="1">
      <a:defRPr sz="1428" i="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3952" userDrawn="1">
          <p15:clr>
            <a:srgbClr val="A4A3A4"/>
          </p15:clr>
        </p15:guide>
        <p15:guide id="2" pos="5443" userDrawn="1">
          <p15:clr>
            <a:srgbClr val="A4A3A4"/>
          </p15:clr>
        </p15:guide>
      </p15:sldGuideLst>
    </p:ext>
    <p:ext uri="{2D200454-40CA-4A62-9FC3-DE9A4176ACB9}">
      <p15:notesGuideLst xmlns:p15="http://schemas.microsoft.com/office/powerpoint/2012/main" xmlns="">
        <p15:guide id="1" orient="horz" pos="3120">
          <p15:clr>
            <a:srgbClr val="A4A3A4"/>
          </p15:clr>
        </p15:guide>
        <p15:guide id="2" pos="209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606060"/>
    <a:srgbClr val="969696"/>
    <a:srgbClr val="F24F00"/>
    <a:srgbClr val="E6E6E6"/>
    <a:srgbClr val="F24800"/>
    <a:srgbClr val="FFCC66"/>
    <a:srgbClr val="FF9933"/>
    <a:srgbClr val="FF99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1388" autoAdjust="0"/>
  </p:normalViewPr>
  <p:slideViewPr>
    <p:cSldViewPr snapToGrid="0">
      <p:cViewPr>
        <p:scale>
          <a:sx n="110" d="100"/>
          <a:sy n="110" d="100"/>
        </p:scale>
        <p:origin x="-72" y="618"/>
      </p:cViewPr>
      <p:guideLst>
        <p:guide orient="horz" pos="3952"/>
        <p:guide pos="54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786"/>
    </p:cViewPr>
  </p:sorterViewPr>
  <p:notesViewPr>
    <p:cSldViewPr snapToGrid="0">
      <p:cViewPr>
        <p:scale>
          <a:sx n="75" d="100"/>
          <a:sy n="75" d="100"/>
        </p:scale>
        <p:origin x="-1524" y="144"/>
      </p:cViewPr>
      <p:guideLst>
        <p:guide orient="horz" pos="3051"/>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zouskarom\Documents\Kalamita\2017\171029%20Herwart\data\v&#253;voj%20poruchovosti%2029_10_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016693610587012E-2"/>
          <c:y val="2.44818515656877E-2"/>
          <c:w val="0.82048190723202963"/>
          <c:h val="0.80248806174664533"/>
        </c:manualLayout>
      </c:layout>
      <c:barChart>
        <c:barDir val="col"/>
        <c:grouping val="clustered"/>
        <c:varyColors val="0"/>
        <c:ser>
          <c:idx val="1"/>
          <c:order val="1"/>
          <c:tx>
            <c:strRef>
              <c:f>List2!$A$5</c:f>
              <c:strCache>
                <c:ptCount val="1"/>
                <c:pt idx="0">
                  <c:v>Omezená OM</c:v>
                </c:pt>
              </c:strCache>
            </c:strRef>
          </c:tx>
          <c:invertIfNegative val="0"/>
          <c:cat>
            <c:multiLvlStrRef>
              <c:f>List2!$B$2:$AF$3</c:f>
              <c:multiLvlStrCache>
                <c:ptCount val="31"/>
                <c:lvl>
                  <c:pt idx="0">
                    <c:v>7:00</c:v>
                  </c:pt>
                  <c:pt idx="1">
                    <c:v>8:00</c:v>
                  </c:pt>
                  <c:pt idx="2">
                    <c:v>12:15</c:v>
                  </c:pt>
                  <c:pt idx="3">
                    <c:v>14:30</c:v>
                  </c:pt>
                  <c:pt idx="4">
                    <c:v>16:30</c:v>
                  </c:pt>
                  <c:pt idx="5">
                    <c:v>18:00</c:v>
                  </c:pt>
                  <c:pt idx="6">
                    <c:v>19:00</c:v>
                  </c:pt>
                  <c:pt idx="7">
                    <c:v>20:00</c:v>
                  </c:pt>
                  <c:pt idx="8">
                    <c:v>21:00</c:v>
                  </c:pt>
                  <c:pt idx="9">
                    <c:v>22:00</c:v>
                  </c:pt>
                  <c:pt idx="10">
                    <c:v>23:00</c:v>
                  </c:pt>
                  <c:pt idx="11">
                    <c:v>6:00</c:v>
                  </c:pt>
                  <c:pt idx="12">
                    <c:v>7:00</c:v>
                  </c:pt>
                  <c:pt idx="13">
                    <c:v>8:00</c:v>
                  </c:pt>
                  <c:pt idx="14">
                    <c:v>10:00</c:v>
                  </c:pt>
                  <c:pt idx="15">
                    <c:v>12:00</c:v>
                  </c:pt>
                  <c:pt idx="16">
                    <c:v>14:00</c:v>
                  </c:pt>
                  <c:pt idx="17">
                    <c:v>16:00</c:v>
                  </c:pt>
                  <c:pt idx="18">
                    <c:v>18:00</c:v>
                  </c:pt>
                  <c:pt idx="19">
                    <c:v>20:00</c:v>
                  </c:pt>
                  <c:pt idx="20">
                    <c:v>22:00</c:v>
                  </c:pt>
                  <c:pt idx="21">
                    <c:v>6:00</c:v>
                  </c:pt>
                  <c:pt idx="22">
                    <c:v>8:00</c:v>
                  </c:pt>
                  <c:pt idx="23">
                    <c:v>13:00</c:v>
                  </c:pt>
                  <c:pt idx="24">
                    <c:v>15:00</c:v>
                  </c:pt>
                  <c:pt idx="25">
                    <c:v>18:00</c:v>
                  </c:pt>
                  <c:pt idx="26">
                    <c:v>20:00</c:v>
                  </c:pt>
                  <c:pt idx="27">
                    <c:v>22:00</c:v>
                  </c:pt>
                  <c:pt idx="28">
                    <c:v>8:00</c:v>
                  </c:pt>
                  <c:pt idx="29">
                    <c:v>12:00</c:v>
                  </c:pt>
                  <c:pt idx="30">
                    <c:v>18:00</c:v>
                  </c:pt>
                </c:lvl>
                <c:lvl>
                  <c:pt idx="0">
                    <c:v>29.10.2017</c:v>
                  </c:pt>
                  <c:pt idx="11">
                    <c:v>30.10.2017</c:v>
                  </c:pt>
                  <c:pt idx="21">
                    <c:v>31.10.2017</c:v>
                  </c:pt>
                  <c:pt idx="28">
                    <c:v>1.11.2017</c:v>
                  </c:pt>
                </c:lvl>
              </c:multiLvlStrCache>
            </c:multiLvlStrRef>
          </c:cat>
          <c:val>
            <c:numRef>
              <c:f>List2!$B$5:$AF$5</c:f>
              <c:numCache>
                <c:formatCode>General</c:formatCode>
                <c:ptCount val="31"/>
                <c:pt idx="0">
                  <c:v>131972</c:v>
                </c:pt>
                <c:pt idx="1">
                  <c:v>383775</c:v>
                </c:pt>
                <c:pt idx="2">
                  <c:v>628533</c:v>
                </c:pt>
                <c:pt idx="3">
                  <c:v>542645</c:v>
                </c:pt>
                <c:pt idx="4">
                  <c:v>454169</c:v>
                </c:pt>
                <c:pt idx="5">
                  <c:v>345515</c:v>
                </c:pt>
                <c:pt idx="6">
                  <c:v>291081</c:v>
                </c:pt>
                <c:pt idx="7">
                  <c:v>258313</c:v>
                </c:pt>
                <c:pt idx="8">
                  <c:v>203708</c:v>
                </c:pt>
                <c:pt idx="9">
                  <c:v>168701</c:v>
                </c:pt>
                <c:pt idx="10">
                  <c:v>147390</c:v>
                </c:pt>
                <c:pt idx="11">
                  <c:v>119719</c:v>
                </c:pt>
                <c:pt idx="12">
                  <c:v>112589</c:v>
                </c:pt>
                <c:pt idx="13">
                  <c:v>108225</c:v>
                </c:pt>
                <c:pt idx="14">
                  <c:v>100298</c:v>
                </c:pt>
                <c:pt idx="15">
                  <c:v>79830</c:v>
                </c:pt>
                <c:pt idx="16">
                  <c:v>61254</c:v>
                </c:pt>
                <c:pt idx="17">
                  <c:v>64713</c:v>
                </c:pt>
                <c:pt idx="18">
                  <c:v>28765</c:v>
                </c:pt>
                <c:pt idx="19">
                  <c:v>17365</c:v>
                </c:pt>
                <c:pt idx="20">
                  <c:v>12379</c:v>
                </c:pt>
                <c:pt idx="21">
                  <c:v>11318</c:v>
                </c:pt>
                <c:pt idx="22">
                  <c:v>11283</c:v>
                </c:pt>
                <c:pt idx="23">
                  <c:v>9346</c:v>
                </c:pt>
                <c:pt idx="24">
                  <c:v>6933</c:v>
                </c:pt>
                <c:pt idx="25">
                  <c:v>4520</c:v>
                </c:pt>
                <c:pt idx="26">
                  <c:v>1659</c:v>
                </c:pt>
                <c:pt idx="27">
                  <c:v>783</c:v>
                </c:pt>
                <c:pt idx="28">
                  <c:v>535</c:v>
                </c:pt>
                <c:pt idx="29">
                  <c:v>403</c:v>
                </c:pt>
                <c:pt idx="30">
                  <c:v>177</c:v>
                </c:pt>
              </c:numCache>
            </c:numRef>
          </c:val>
        </c:ser>
        <c:dLbls>
          <c:showLegendKey val="0"/>
          <c:showVal val="0"/>
          <c:showCatName val="0"/>
          <c:showSerName val="0"/>
          <c:showPercent val="0"/>
          <c:showBubbleSize val="0"/>
        </c:dLbls>
        <c:gapWidth val="150"/>
        <c:axId val="117765248"/>
        <c:axId val="117766784"/>
      </c:barChart>
      <c:lineChart>
        <c:grouping val="standard"/>
        <c:varyColors val="0"/>
        <c:ser>
          <c:idx val="0"/>
          <c:order val="0"/>
          <c:tx>
            <c:strRef>
              <c:f>List2!$A$4</c:f>
              <c:strCache>
                <c:ptCount val="1"/>
                <c:pt idx="0">
                  <c:v>Omezené TS</c:v>
                </c:pt>
              </c:strCache>
            </c:strRef>
          </c:tx>
          <c:marker>
            <c:symbol val="none"/>
          </c:marker>
          <c:cat>
            <c:multiLvlStrRef>
              <c:f>List2!$B$2:$AF$3</c:f>
              <c:multiLvlStrCache>
                <c:ptCount val="31"/>
                <c:lvl>
                  <c:pt idx="0">
                    <c:v>7:00</c:v>
                  </c:pt>
                  <c:pt idx="1">
                    <c:v>8:00</c:v>
                  </c:pt>
                  <c:pt idx="2">
                    <c:v>12:15</c:v>
                  </c:pt>
                  <c:pt idx="3">
                    <c:v>14:30</c:v>
                  </c:pt>
                  <c:pt idx="4">
                    <c:v>16:30</c:v>
                  </c:pt>
                  <c:pt idx="5">
                    <c:v>18:00</c:v>
                  </c:pt>
                  <c:pt idx="6">
                    <c:v>19:00</c:v>
                  </c:pt>
                  <c:pt idx="7">
                    <c:v>20:00</c:v>
                  </c:pt>
                  <c:pt idx="8">
                    <c:v>21:00</c:v>
                  </c:pt>
                  <c:pt idx="9">
                    <c:v>22:00</c:v>
                  </c:pt>
                  <c:pt idx="10">
                    <c:v>23:00</c:v>
                  </c:pt>
                  <c:pt idx="11">
                    <c:v>6:00</c:v>
                  </c:pt>
                  <c:pt idx="12">
                    <c:v>7:00</c:v>
                  </c:pt>
                  <c:pt idx="13">
                    <c:v>8:00</c:v>
                  </c:pt>
                  <c:pt idx="14">
                    <c:v>10:00</c:v>
                  </c:pt>
                  <c:pt idx="15">
                    <c:v>12:00</c:v>
                  </c:pt>
                  <c:pt idx="16">
                    <c:v>14:00</c:v>
                  </c:pt>
                  <c:pt idx="17">
                    <c:v>16:00</c:v>
                  </c:pt>
                  <c:pt idx="18">
                    <c:v>18:00</c:v>
                  </c:pt>
                  <c:pt idx="19">
                    <c:v>20:00</c:v>
                  </c:pt>
                  <c:pt idx="20">
                    <c:v>22:00</c:v>
                  </c:pt>
                  <c:pt idx="21">
                    <c:v>6:00</c:v>
                  </c:pt>
                  <c:pt idx="22">
                    <c:v>8:00</c:v>
                  </c:pt>
                  <c:pt idx="23">
                    <c:v>13:00</c:v>
                  </c:pt>
                  <c:pt idx="24">
                    <c:v>15:00</c:v>
                  </c:pt>
                  <c:pt idx="25">
                    <c:v>18:00</c:v>
                  </c:pt>
                  <c:pt idx="26">
                    <c:v>20:00</c:v>
                  </c:pt>
                  <c:pt idx="27">
                    <c:v>22:00</c:v>
                  </c:pt>
                  <c:pt idx="28">
                    <c:v>8:00</c:v>
                  </c:pt>
                  <c:pt idx="29">
                    <c:v>12:00</c:v>
                  </c:pt>
                  <c:pt idx="30">
                    <c:v>18:00</c:v>
                  </c:pt>
                </c:lvl>
                <c:lvl>
                  <c:pt idx="0">
                    <c:v>29.10.2017</c:v>
                  </c:pt>
                  <c:pt idx="11">
                    <c:v>30.10.2017</c:v>
                  </c:pt>
                  <c:pt idx="21">
                    <c:v>31.10.2017</c:v>
                  </c:pt>
                  <c:pt idx="28">
                    <c:v>1.11.2017</c:v>
                  </c:pt>
                </c:lvl>
              </c:multiLvlStrCache>
            </c:multiLvlStrRef>
          </c:cat>
          <c:val>
            <c:numRef>
              <c:f>List2!$B$4:$AF$4</c:f>
              <c:numCache>
                <c:formatCode>General</c:formatCode>
                <c:ptCount val="31"/>
                <c:pt idx="0">
                  <c:v>3583</c:v>
                </c:pt>
                <c:pt idx="1">
                  <c:v>10152</c:v>
                </c:pt>
                <c:pt idx="2">
                  <c:v>17343</c:v>
                </c:pt>
                <c:pt idx="3">
                  <c:v>15278</c:v>
                </c:pt>
                <c:pt idx="4">
                  <c:v>12619</c:v>
                </c:pt>
                <c:pt idx="5">
                  <c:v>9594</c:v>
                </c:pt>
                <c:pt idx="6">
                  <c:v>8110</c:v>
                </c:pt>
                <c:pt idx="7">
                  <c:v>7419</c:v>
                </c:pt>
                <c:pt idx="8">
                  <c:v>6080</c:v>
                </c:pt>
                <c:pt idx="9">
                  <c:v>5164</c:v>
                </c:pt>
                <c:pt idx="10">
                  <c:v>4493</c:v>
                </c:pt>
                <c:pt idx="11">
                  <c:v>3684</c:v>
                </c:pt>
                <c:pt idx="12">
                  <c:v>3527</c:v>
                </c:pt>
                <c:pt idx="13">
                  <c:v>3440</c:v>
                </c:pt>
                <c:pt idx="14">
                  <c:v>3213</c:v>
                </c:pt>
                <c:pt idx="15">
                  <c:v>2568</c:v>
                </c:pt>
                <c:pt idx="16">
                  <c:v>2057</c:v>
                </c:pt>
                <c:pt idx="17">
                  <c:v>2039</c:v>
                </c:pt>
                <c:pt idx="18">
                  <c:v>1009</c:v>
                </c:pt>
                <c:pt idx="19">
                  <c:v>658</c:v>
                </c:pt>
                <c:pt idx="20">
                  <c:v>508</c:v>
                </c:pt>
                <c:pt idx="21">
                  <c:v>480</c:v>
                </c:pt>
                <c:pt idx="22">
                  <c:v>483</c:v>
                </c:pt>
                <c:pt idx="23">
                  <c:v>399</c:v>
                </c:pt>
                <c:pt idx="24">
                  <c:v>303</c:v>
                </c:pt>
                <c:pt idx="25">
                  <c:v>164</c:v>
                </c:pt>
                <c:pt idx="26">
                  <c:v>88</c:v>
                </c:pt>
                <c:pt idx="27">
                  <c:v>50</c:v>
                </c:pt>
                <c:pt idx="28">
                  <c:v>50</c:v>
                </c:pt>
                <c:pt idx="29">
                  <c:v>28</c:v>
                </c:pt>
                <c:pt idx="30">
                  <c:v>7</c:v>
                </c:pt>
              </c:numCache>
            </c:numRef>
          </c:val>
          <c:smooth val="0"/>
        </c:ser>
        <c:dLbls>
          <c:showLegendKey val="0"/>
          <c:showVal val="0"/>
          <c:showCatName val="0"/>
          <c:showSerName val="0"/>
          <c:showPercent val="0"/>
          <c:showBubbleSize val="0"/>
        </c:dLbls>
        <c:marker val="1"/>
        <c:smooth val="0"/>
        <c:axId val="26163840"/>
        <c:axId val="26161920"/>
      </c:lineChart>
      <c:catAx>
        <c:axId val="117765248"/>
        <c:scaling>
          <c:orientation val="minMax"/>
        </c:scaling>
        <c:delete val="0"/>
        <c:axPos val="b"/>
        <c:majorTickMark val="out"/>
        <c:minorTickMark val="none"/>
        <c:tickLblPos val="nextTo"/>
        <c:crossAx val="117766784"/>
        <c:crosses val="autoZero"/>
        <c:auto val="1"/>
        <c:lblAlgn val="ctr"/>
        <c:lblOffset val="100"/>
        <c:noMultiLvlLbl val="0"/>
      </c:catAx>
      <c:valAx>
        <c:axId val="117766784"/>
        <c:scaling>
          <c:orientation val="minMax"/>
        </c:scaling>
        <c:delete val="0"/>
        <c:axPos val="l"/>
        <c:majorGridlines/>
        <c:title>
          <c:tx>
            <c:rich>
              <a:bodyPr rot="-5400000" vert="horz"/>
              <a:lstStyle/>
              <a:p>
                <a:pPr>
                  <a:defRPr/>
                </a:pPr>
                <a:r>
                  <a:rPr lang="cs-CZ"/>
                  <a:t>Omezená OM</a:t>
                </a:r>
              </a:p>
            </c:rich>
          </c:tx>
          <c:layout/>
          <c:overlay val="0"/>
        </c:title>
        <c:numFmt formatCode="General" sourceLinked="1"/>
        <c:majorTickMark val="out"/>
        <c:minorTickMark val="none"/>
        <c:tickLblPos val="nextTo"/>
        <c:crossAx val="117765248"/>
        <c:crosses val="autoZero"/>
        <c:crossBetween val="between"/>
      </c:valAx>
      <c:valAx>
        <c:axId val="26161920"/>
        <c:scaling>
          <c:orientation val="minMax"/>
        </c:scaling>
        <c:delete val="0"/>
        <c:axPos val="r"/>
        <c:title>
          <c:tx>
            <c:rich>
              <a:bodyPr rot="-5400000" vert="horz"/>
              <a:lstStyle/>
              <a:p>
                <a:pPr>
                  <a:defRPr/>
                </a:pPr>
                <a:r>
                  <a:rPr lang="cs-CZ"/>
                  <a:t>Omezené</a:t>
                </a:r>
                <a:r>
                  <a:rPr lang="cs-CZ" baseline="0"/>
                  <a:t> TS</a:t>
                </a:r>
                <a:endParaRPr lang="cs-CZ"/>
              </a:p>
            </c:rich>
          </c:tx>
          <c:layout/>
          <c:overlay val="0"/>
        </c:title>
        <c:numFmt formatCode="General" sourceLinked="1"/>
        <c:majorTickMark val="out"/>
        <c:minorTickMark val="none"/>
        <c:tickLblPos val="nextTo"/>
        <c:crossAx val="26163840"/>
        <c:crosses val="max"/>
        <c:crossBetween val="between"/>
      </c:valAx>
      <c:catAx>
        <c:axId val="26163840"/>
        <c:scaling>
          <c:orientation val="minMax"/>
        </c:scaling>
        <c:delete val="1"/>
        <c:axPos val="b"/>
        <c:majorTickMark val="out"/>
        <c:minorTickMark val="none"/>
        <c:tickLblPos val="none"/>
        <c:crossAx val="26161920"/>
        <c:crosses val="autoZero"/>
        <c:auto val="1"/>
        <c:lblAlgn val="ctr"/>
        <c:lblOffset val="100"/>
        <c:noMultiLvlLbl val="0"/>
      </c:catAx>
    </c:plotArea>
    <c:legend>
      <c:legendPos val="b"/>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3C3F3-2EF6-495D-AD31-C14DFE4E4D1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cs-CZ"/>
        </a:p>
      </dgm:t>
    </dgm:pt>
    <dgm:pt modelId="{C4C3ACA5-C0FE-44CF-ADB9-3931AB64711D}">
      <dgm:prSet phldrT="[Text]" custT="1"/>
      <dgm:spPr>
        <a:solidFill>
          <a:srgbClr val="92D050"/>
        </a:solidFill>
      </dgm:spPr>
      <dgm:t>
        <a:bodyPr/>
        <a:lstStyle/>
        <a:p>
          <a:r>
            <a:rPr lang="cs-CZ" sz="1200" dirty="0" smtClean="0"/>
            <a:t>1. Fáze – POHOTOVOST (na základě výstrahy ČHMÚ)</a:t>
          </a:r>
          <a:endParaRPr lang="cs-CZ" sz="1200" dirty="0"/>
        </a:p>
      </dgm:t>
    </dgm:pt>
    <dgm:pt modelId="{CC2C60D0-D41C-4C30-822D-536A29C11208}" type="parTrans" cxnId="{A535AE61-B629-43AA-8DFC-6BD2603C57C9}">
      <dgm:prSet/>
      <dgm:spPr/>
      <dgm:t>
        <a:bodyPr/>
        <a:lstStyle/>
        <a:p>
          <a:endParaRPr lang="cs-CZ"/>
        </a:p>
      </dgm:t>
    </dgm:pt>
    <dgm:pt modelId="{32A0D591-1288-4583-85DF-BFBBC73F7E4C}" type="sibTrans" cxnId="{A535AE61-B629-43AA-8DFC-6BD2603C57C9}">
      <dgm:prSet/>
      <dgm:spPr/>
      <dgm:t>
        <a:bodyPr/>
        <a:lstStyle/>
        <a:p>
          <a:endParaRPr lang="cs-CZ"/>
        </a:p>
      </dgm:t>
    </dgm:pt>
    <dgm:pt modelId="{C7B0C98B-59CF-48B2-9230-18FA08910D3B}">
      <dgm:prSet phldrT="[Text]" custT="1"/>
      <dgm:spPr/>
      <dgm:t>
        <a:bodyPr/>
        <a:lstStyle/>
        <a:p>
          <a:r>
            <a:rPr lang="cs-CZ" sz="1100" dirty="0" smtClean="0"/>
            <a:t>Posílení pohotovostních čet (terén, call centrum, sklady).</a:t>
          </a:r>
          <a:endParaRPr lang="cs-CZ" sz="1100" dirty="0"/>
        </a:p>
      </dgm:t>
    </dgm:pt>
    <dgm:pt modelId="{71808A7B-EEAF-4BC5-B489-40A5F4716A6F}" type="parTrans" cxnId="{28DF1B94-3F86-45D4-BEF6-12D80B2A5284}">
      <dgm:prSet/>
      <dgm:spPr/>
      <dgm:t>
        <a:bodyPr/>
        <a:lstStyle/>
        <a:p>
          <a:endParaRPr lang="cs-CZ"/>
        </a:p>
      </dgm:t>
    </dgm:pt>
    <dgm:pt modelId="{D9765E25-C743-4B5D-81E8-996949C4694A}" type="sibTrans" cxnId="{28DF1B94-3F86-45D4-BEF6-12D80B2A5284}">
      <dgm:prSet/>
      <dgm:spPr/>
      <dgm:t>
        <a:bodyPr/>
        <a:lstStyle/>
        <a:p>
          <a:endParaRPr lang="cs-CZ"/>
        </a:p>
      </dgm:t>
    </dgm:pt>
    <dgm:pt modelId="{1DDB005E-F238-4944-913C-BF5B48BC6023}">
      <dgm:prSet phldrT="[Text]" custT="1"/>
      <dgm:spPr>
        <a:solidFill>
          <a:schemeClr val="accent6"/>
        </a:solidFill>
      </dgm:spPr>
      <dgm:t>
        <a:bodyPr/>
        <a:lstStyle/>
        <a:p>
          <a:r>
            <a:rPr lang="cs-CZ" sz="1200" dirty="0" smtClean="0"/>
            <a:t>2. Fáze – PORUCHY ZAČÍNAJÍ</a:t>
          </a:r>
          <a:endParaRPr lang="cs-CZ" sz="1200" dirty="0"/>
        </a:p>
      </dgm:t>
    </dgm:pt>
    <dgm:pt modelId="{33B1E2F8-FF86-4BD0-AFB2-56406939DD25}" type="parTrans" cxnId="{5A980BBE-40FF-40EB-8059-9389ADFF6D08}">
      <dgm:prSet/>
      <dgm:spPr/>
      <dgm:t>
        <a:bodyPr/>
        <a:lstStyle/>
        <a:p>
          <a:endParaRPr lang="cs-CZ"/>
        </a:p>
      </dgm:t>
    </dgm:pt>
    <dgm:pt modelId="{4EB1E1CB-4DFF-4D6A-82FA-10205B97C900}" type="sibTrans" cxnId="{5A980BBE-40FF-40EB-8059-9389ADFF6D08}">
      <dgm:prSet/>
      <dgm:spPr/>
      <dgm:t>
        <a:bodyPr/>
        <a:lstStyle/>
        <a:p>
          <a:endParaRPr lang="cs-CZ"/>
        </a:p>
      </dgm:t>
    </dgm:pt>
    <dgm:pt modelId="{87B7139C-BE1A-4993-873C-A3453D2FE38F}">
      <dgm:prSet phldrT="[Text]" custT="1"/>
      <dgm:spPr>
        <a:solidFill>
          <a:srgbClr val="FFC000"/>
        </a:solidFill>
      </dgm:spPr>
      <dgm:t>
        <a:bodyPr/>
        <a:lstStyle/>
        <a:p>
          <a:r>
            <a:rPr lang="cs-CZ" sz="1200" dirty="0" smtClean="0"/>
            <a:t>3. Fáze – OBNOVA PÁTEŘNÍCH SÍTÍ</a:t>
          </a:r>
          <a:endParaRPr lang="cs-CZ" sz="1200" dirty="0"/>
        </a:p>
      </dgm:t>
    </dgm:pt>
    <dgm:pt modelId="{CCAEED30-1E24-4B7D-A52B-4CEEF5CC4E4D}" type="parTrans" cxnId="{DC85CC03-FCF0-4ED5-AC31-03B94F3E7FDC}">
      <dgm:prSet/>
      <dgm:spPr/>
      <dgm:t>
        <a:bodyPr/>
        <a:lstStyle/>
        <a:p>
          <a:endParaRPr lang="cs-CZ"/>
        </a:p>
      </dgm:t>
    </dgm:pt>
    <dgm:pt modelId="{106B60CD-AA5A-4B99-B820-FFD9B3B9123E}" type="sibTrans" cxnId="{DC85CC03-FCF0-4ED5-AC31-03B94F3E7FDC}">
      <dgm:prSet/>
      <dgm:spPr/>
      <dgm:t>
        <a:bodyPr/>
        <a:lstStyle/>
        <a:p>
          <a:endParaRPr lang="cs-CZ"/>
        </a:p>
      </dgm:t>
    </dgm:pt>
    <dgm:pt modelId="{B7195744-4682-4747-B2E9-D2DFE58F8673}">
      <dgm:prSet phldrT="[Text]"/>
      <dgm:spPr/>
      <dgm:t>
        <a:bodyPr/>
        <a:lstStyle/>
        <a:p>
          <a:r>
            <a:rPr lang="cs-CZ" dirty="0" smtClean="0"/>
            <a:t>Vyjíždíme do terénu k opravám páteřních sítí (</a:t>
          </a:r>
          <a:r>
            <a:rPr lang="cs-CZ" dirty="0" err="1" smtClean="0"/>
            <a:t>vvn</a:t>
          </a:r>
          <a:r>
            <a:rPr lang="cs-CZ" dirty="0" smtClean="0"/>
            <a:t>, </a:t>
          </a:r>
          <a:r>
            <a:rPr lang="cs-CZ" dirty="0" err="1" smtClean="0"/>
            <a:t>vn</a:t>
          </a:r>
          <a:r>
            <a:rPr lang="cs-CZ" dirty="0" smtClean="0"/>
            <a:t>).</a:t>
          </a:r>
        </a:p>
        <a:p>
          <a:r>
            <a:rPr lang="cs-CZ" dirty="0" err="1" smtClean="0"/>
            <a:t>Prioritizace</a:t>
          </a:r>
          <a:r>
            <a:rPr lang="cs-CZ" dirty="0" smtClean="0"/>
            <a:t> oprav.</a:t>
          </a:r>
        </a:p>
        <a:p>
          <a:r>
            <a:rPr lang="cs-CZ" dirty="0" smtClean="0"/>
            <a:t>Zadání oprav dodavatelským a subdodavatelským společnostem.</a:t>
          </a:r>
        </a:p>
        <a:p>
          <a:r>
            <a:rPr lang="cs-CZ" dirty="0" smtClean="0"/>
            <a:t>První informace na web a do KKŠ o stavu sítí </a:t>
          </a:r>
          <a:r>
            <a:rPr lang="cs-CZ" dirty="0" err="1" smtClean="0"/>
            <a:t>vvn</a:t>
          </a:r>
          <a:r>
            <a:rPr lang="cs-CZ" dirty="0" smtClean="0"/>
            <a:t> a </a:t>
          </a:r>
          <a:r>
            <a:rPr lang="cs-CZ" dirty="0" err="1" smtClean="0"/>
            <a:t>vn</a:t>
          </a:r>
          <a:r>
            <a:rPr lang="cs-CZ" dirty="0" smtClean="0"/>
            <a:t>.</a:t>
          </a:r>
          <a:endParaRPr lang="cs-CZ" dirty="0"/>
        </a:p>
      </dgm:t>
    </dgm:pt>
    <dgm:pt modelId="{DE5227BB-D31D-4C7C-A215-7BC42E59D9D5}" type="parTrans" cxnId="{857D07A7-CD26-47E7-AD53-6B014EE86FC5}">
      <dgm:prSet/>
      <dgm:spPr/>
      <dgm:t>
        <a:bodyPr/>
        <a:lstStyle/>
        <a:p>
          <a:endParaRPr lang="cs-CZ"/>
        </a:p>
      </dgm:t>
    </dgm:pt>
    <dgm:pt modelId="{2ABE9297-1DD4-4812-B84E-98B65C214880}" type="sibTrans" cxnId="{857D07A7-CD26-47E7-AD53-6B014EE86FC5}">
      <dgm:prSet/>
      <dgm:spPr/>
      <dgm:t>
        <a:bodyPr/>
        <a:lstStyle/>
        <a:p>
          <a:endParaRPr lang="cs-CZ"/>
        </a:p>
      </dgm:t>
    </dgm:pt>
    <dgm:pt modelId="{48A02558-99EB-496D-8035-4BE91BC1AC02}">
      <dgm:prSet phldrT="[Text]" custT="1"/>
      <dgm:spPr>
        <a:solidFill>
          <a:schemeClr val="bg1">
            <a:lumMod val="50000"/>
          </a:schemeClr>
        </a:solidFill>
      </dgm:spPr>
      <dgm:t>
        <a:bodyPr/>
        <a:lstStyle/>
        <a:p>
          <a:r>
            <a:rPr lang="cs-CZ" sz="1200" dirty="0" smtClean="0"/>
            <a:t>4. Fáze – OBNOVA SÍTÍ NN</a:t>
          </a:r>
          <a:endParaRPr lang="cs-CZ" sz="1200" dirty="0"/>
        </a:p>
      </dgm:t>
    </dgm:pt>
    <dgm:pt modelId="{9DEDA17E-A1F1-475E-987A-3BC93354B543}" type="parTrans" cxnId="{C75DAFE5-94FB-4781-9A36-33E39CE51952}">
      <dgm:prSet/>
      <dgm:spPr/>
      <dgm:t>
        <a:bodyPr/>
        <a:lstStyle/>
        <a:p>
          <a:endParaRPr lang="cs-CZ"/>
        </a:p>
      </dgm:t>
    </dgm:pt>
    <dgm:pt modelId="{05836023-D8A2-45B9-ABA7-21873322258C}" type="sibTrans" cxnId="{C75DAFE5-94FB-4781-9A36-33E39CE51952}">
      <dgm:prSet/>
      <dgm:spPr/>
      <dgm:t>
        <a:bodyPr/>
        <a:lstStyle/>
        <a:p>
          <a:endParaRPr lang="cs-CZ"/>
        </a:p>
      </dgm:t>
    </dgm:pt>
    <dgm:pt modelId="{F4A23C86-DD75-44AC-8A54-B42C498516EB}">
      <dgm:prSet phldrT="[Text]" custT="1"/>
      <dgm:spPr>
        <a:solidFill>
          <a:schemeClr val="tx1"/>
        </a:solidFill>
      </dgm:spPr>
      <dgm:t>
        <a:bodyPr/>
        <a:lstStyle/>
        <a:p>
          <a:r>
            <a:rPr lang="cs-CZ" sz="1200" dirty="0" smtClean="0"/>
            <a:t>5. Fáze – DOKONČENÍ OPRAV</a:t>
          </a:r>
          <a:endParaRPr lang="cs-CZ" sz="1200" dirty="0"/>
        </a:p>
      </dgm:t>
    </dgm:pt>
    <dgm:pt modelId="{B5E0AF3F-1D93-4809-B470-BA4F3C16C133}" type="parTrans" cxnId="{180DEA47-CC65-404E-9878-7B730142A2E9}">
      <dgm:prSet/>
      <dgm:spPr/>
      <dgm:t>
        <a:bodyPr/>
        <a:lstStyle/>
        <a:p>
          <a:endParaRPr lang="cs-CZ"/>
        </a:p>
      </dgm:t>
    </dgm:pt>
    <dgm:pt modelId="{7173D805-0A3A-4753-AA6D-74095953CB52}" type="sibTrans" cxnId="{180DEA47-CC65-404E-9878-7B730142A2E9}">
      <dgm:prSet/>
      <dgm:spPr/>
      <dgm:t>
        <a:bodyPr/>
        <a:lstStyle/>
        <a:p>
          <a:endParaRPr lang="cs-CZ"/>
        </a:p>
      </dgm:t>
    </dgm:pt>
    <dgm:pt modelId="{656293A3-5A8D-4356-8982-E441964B5F83}">
      <dgm:prSet phldrT="[Text]"/>
      <dgm:spPr/>
      <dgm:t>
        <a:bodyPr/>
        <a:lstStyle/>
        <a:p>
          <a:r>
            <a:rPr lang="cs-CZ" dirty="0" smtClean="0"/>
            <a:t>Síť VVN, VN obnovena nebo saturována a začínají obnovy sítí </a:t>
          </a:r>
          <a:r>
            <a:rPr lang="cs-CZ" dirty="0" err="1" smtClean="0"/>
            <a:t>nn</a:t>
          </a:r>
          <a:r>
            <a:rPr lang="cs-CZ" dirty="0" smtClean="0"/>
            <a:t>.</a:t>
          </a:r>
        </a:p>
        <a:p>
          <a:r>
            <a:rPr lang="cs-CZ" dirty="0" smtClean="0"/>
            <a:t>Komunikace se samosprávou o posledních místech bez napětí (výhled).</a:t>
          </a:r>
        </a:p>
        <a:p>
          <a:r>
            <a:rPr lang="cs-CZ" dirty="0" smtClean="0"/>
            <a:t>Plánují se finální opravy VN nebo náročné opravy VVN.</a:t>
          </a:r>
          <a:endParaRPr lang="cs-CZ" dirty="0"/>
        </a:p>
      </dgm:t>
    </dgm:pt>
    <dgm:pt modelId="{D0582814-2836-4064-9525-A5678BA07A53}" type="parTrans" cxnId="{C819AE46-A505-4E6A-A613-054F0C3C9263}">
      <dgm:prSet/>
      <dgm:spPr/>
      <dgm:t>
        <a:bodyPr/>
        <a:lstStyle/>
        <a:p>
          <a:endParaRPr lang="cs-CZ"/>
        </a:p>
      </dgm:t>
    </dgm:pt>
    <dgm:pt modelId="{4E479E3F-9B52-403C-A92C-3EA0F3527D4B}" type="sibTrans" cxnId="{C819AE46-A505-4E6A-A613-054F0C3C9263}">
      <dgm:prSet/>
      <dgm:spPr/>
      <dgm:t>
        <a:bodyPr/>
        <a:lstStyle/>
        <a:p>
          <a:endParaRPr lang="cs-CZ"/>
        </a:p>
      </dgm:t>
    </dgm:pt>
    <dgm:pt modelId="{61A39AB2-23A1-4A12-84F5-F54B21C1C5D3}">
      <dgm:prSet phldrT="[Text]"/>
      <dgm:spPr/>
      <dgm:t>
        <a:bodyPr/>
        <a:lstStyle/>
        <a:p>
          <a:r>
            <a:rPr lang="cs-CZ" dirty="0" smtClean="0"/>
            <a:t>Dokončování oprav na </a:t>
          </a:r>
          <a:r>
            <a:rPr lang="cs-CZ" dirty="0" err="1" smtClean="0"/>
            <a:t>nn</a:t>
          </a:r>
          <a:r>
            <a:rPr lang="cs-CZ" dirty="0" smtClean="0"/>
            <a:t> (chatové, zahrádkářské osady apod.).</a:t>
          </a:r>
          <a:endParaRPr lang="cs-CZ" dirty="0"/>
        </a:p>
      </dgm:t>
    </dgm:pt>
    <dgm:pt modelId="{17326190-3FF8-4EC2-B139-A913F621E4D5}" type="parTrans" cxnId="{08140BC8-B0A9-453F-B643-1B0F6E5A2ABA}">
      <dgm:prSet/>
      <dgm:spPr/>
      <dgm:t>
        <a:bodyPr/>
        <a:lstStyle/>
        <a:p>
          <a:endParaRPr lang="cs-CZ"/>
        </a:p>
      </dgm:t>
    </dgm:pt>
    <dgm:pt modelId="{71F2A0C2-4FD5-4E75-9BF7-00C9C753697E}" type="sibTrans" cxnId="{08140BC8-B0A9-453F-B643-1B0F6E5A2ABA}">
      <dgm:prSet/>
      <dgm:spPr/>
      <dgm:t>
        <a:bodyPr/>
        <a:lstStyle/>
        <a:p>
          <a:endParaRPr lang="cs-CZ"/>
        </a:p>
      </dgm:t>
    </dgm:pt>
    <dgm:pt modelId="{A1428D3F-3B48-44EE-9457-380AB184C826}">
      <dgm:prSet phldrT="[Text]"/>
      <dgm:spPr/>
      <dgm:t>
        <a:bodyPr/>
        <a:lstStyle/>
        <a:p>
          <a:r>
            <a:rPr lang="cs-CZ" dirty="0" smtClean="0"/>
            <a:t>a v terénu je stále nebezpečno.</a:t>
          </a:r>
        </a:p>
        <a:p>
          <a:r>
            <a:rPr lang="cs-CZ" i="0" dirty="0" smtClean="0">
              <a:latin typeface="+mn-lt"/>
            </a:rPr>
            <a:t>Svolání centrálního krizového štábu a oblastních krizových štábů.</a:t>
          </a:r>
          <a:endParaRPr lang="cs-CZ" dirty="0" smtClean="0"/>
        </a:p>
        <a:p>
          <a:r>
            <a:rPr lang="cs-CZ" i="0" dirty="0" smtClean="0">
              <a:latin typeface="+mn-lt"/>
            </a:rPr>
            <a:t>Sběr dat o místech a rozsazích poškození DS.</a:t>
          </a:r>
          <a:endParaRPr lang="cs-CZ" dirty="0"/>
        </a:p>
      </dgm:t>
    </dgm:pt>
    <dgm:pt modelId="{FC6953F7-36F0-4C5E-8F56-E000694D6B7C}" type="parTrans" cxnId="{E98F7182-1ABB-4DE6-AC35-C04B077B6826}">
      <dgm:prSet/>
      <dgm:spPr/>
      <dgm:t>
        <a:bodyPr/>
        <a:lstStyle/>
        <a:p>
          <a:endParaRPr lang="cs-CZ"/>
        </a:p>
      </dgm:t>
    </dgm:pt>
    <dgm:pt modelId="{6EBACC27-CC65-4C6F-881A-4FECEBD1C8B3}" type="sibTrans" cxnId="{E98F7182-1ABB-4DE6-AC35-C04B077B6826}">
      <dgm:prSet/>
      <dgm:spPr/>
      <dgm:t>
        <a:bodyPr/>
        <a:lstStyle/>
        <a:p>
          <a:endParaRPr lang="cs-CZ"/>
        </a:p>
      </dgm:t>
    </dgm:pt>
    <dgm:pt modelId="{C4FBF403-4151-44EF-915D-FA71AF2EA485}">
      <dgm:prSet phldrT="[Text]"/>
      <dgm:spPr/>
      <dgm:t>
        <a:bodyPr/>
        <a:lstStyle/>
        <a:p>
          <a:r>
            <a:rPr lang="cs-CZ" dirty="0" smtClean="0"/>
            <a:t>Manipulace na DS a vymezování poruch.</a:t>
          </a:r>
        </a:p>
      </dgm:t>
    </dgm:pt>
    <dgm:pt modelId="{25034161-864E-4173-A4EE-25C21B1FEA7F}" type="parTrans" cxnId="{4646FEB4-92CF-4A32-9099-B0F727CA9F8B}">
      <dgm:prSet/>
      <dgm:spPr/>
      <dgm:t>
        <a:bodyPr/>
        <a:lstStyle/>
        <a:p>
          <a:endParaRPr lang="cs-CZ"/>
        </a:p>
      </dgm:t>
    </dgm:pt>
    <dgm:pt modelId="{B743BCB0-6A17-4C03-B5EC-BE9B123513BF}" type="sibTrans" cxnId="{4646FEB4-92CF-4A32-9099-B0F727CA9F8B}">
      <dgm:prSet/>
      <dgm:spPr/>
      <dgm:t>
        <a:bodyPr/>
        <a:lstStyle/>
        <a:p>
          <a:endParaRPr lang="cs-CZ"/>
        </a:p>
      </dgm:t>
    </dgm:pt>
    <dgm:pt modelId="{48DE3D66-DE0A-48C8-8EC0-F1D7D436F3CF}">
      <dgm:prSet phldrT="[Text]"/>
      <dgm:spPr/>
      <dgm:t>
        <a:bodyPr/>
        <a:lstStyle/>
        <a:p>
          <a:r>
            <a:rPr lang="cs-CZ" dirty="0" smtClean="0"/>
            <a:t>Dokončování provizorních oprav a návrat k běžné investiční činnosti.</a:t>
          </a:r>
          <a:endParaRPr lang="cs-CZ" dirty="0"/>
        </a:p>
      </dgm:t>
    </dgm:pt>
    <dgm:pt modelId="{92715024-30D2-4A30-AA39-67D423B9E4A5}" type="parTrans" cxnId="{CF0004A0-1A4E-4F2A-B9CB-77C4C9DB8274}">
      <dgm:prSet/>
      <dgm:spPr/>
      <dgm:t>
        <a:bodyPr/>
        <a:lstStyle/>
        <a:p>
          <a:endParaRPr lang="cs-CZ"/>
        </a:p>
      </dgm:t>
    </dgm:pt>
    <dgm:pt modelId="{9F29B7B1-2EA8-4B19-8FDA-4CF372A1ABEB}" type="sibTrans" cxnId="{CF0004A0-1A4E-4F2A-B9CB-77C4C9DB8274}">
      <dgm:prSet/>
      <dgm:spPr/>
      <dgm:t>
        <a:bodyPr/>
        <a:lstStyle/>
        <a:p>
          <a:endParaRPr lang="cs-CZ"/>
        </a:p>
      </dgm:t>
    </dgm:pt>
    <dgm:pt modelId="{BA337C58-5C48-4F0A-96B6-5C23B46528F4}">
      <dgm:prSet phldrT="[Text]" custT="1"/>
      <dgm:spPr/>
      <dgm:t>
        <a:bodyPr/>
        <a:lstStyle/>
        <a:p>
          <a:r>
            <a:rPr lang="cs-CZ" sz="1100" dirty="0" smtClean="0"/>
            <a:t>Aktivace dodavatelských </a:t>
          </a:r>
          <a:br>
            <a:rPr lang="cs-CZ" sz="1100" dirty="0" smtClean="0"/>
          </a:br>
          <a:r>
            <a:rPr lang="cs-CZ" sz="1100" dirty="0" smtClean="0"/>
            <a:t>a subdodavatelským firem.</a:t>
          </a:r>
        </a:p>
      </dgm:t>
    </dgm:pt>
    <dgm:pt modelId="{8F1707D1-3F93-435E-8115-21C70C5040A5}" type="parTrans" cxnId="{038CD0DF-DCF8-41ED-9CCC-37A7CCF75CE2}">
      <dgm:prSet/>
      <dgm:spPr/>
      <dgm:t>
        <a:bodyPr/>
        <a:lstStyle/>
        <a:p>
          <a:endParaRPr lang="cs-CZ"/>
        </a:p>
      </dgm:t>
    </dgm:pt>
    <dgm:pt modelId="{5B871F91-DB62-4470-9052-B96BC7610D34}" type="sibTrans" cxnId="{038CD0DF-DCF8-41ED-9CCC-37A7CCF75CE2}">
      <dgm:prSet/>
      <dgm:spPr/>
      <dgm:t>
        <a:bodyPr/>
        <a:lstStyle/>
        <a:p>
          <a:endParaRPr lang="cs-CZ"/>
        </a:p>
      </dgm:t>
    </dgm:pt>
    <dgm:pt modelId="{6FB52E21-83BB-4383-AD8C-513407BAE49C}">
      <dgm:prSet phldrT="[Text]" custT="1"/>
      <dgm:spPr/>
      <dgm:t>
        <a:bodyPr/>
        <a:lstStyle/>
        <a:p>
          <a:r>
            <a:rPr lang="cs-CZ" sz="1100" dirty="0" smtClean="0"/>
            <a:t>Komunikace výstrahy do médií, web, krajské krizové štáby.</a:t>
          </a:r>
        </a:p>
        <a:p>
          <a:r>
            <a:rPr lang="cs-CZ" sz="1100" dirty="0" smtClean="0"/>
            <a:t>Fasování materiálu.</a:t>
          </a:r>
        </a:p>
      </dgm:t>
    </dgm:pt>
    <dgm:pt modelId="{6A68D114-BCC4-4ED6-8E34-B07B140A6C63}" type="parTrans" cxnId="{56686AD9-7640-44C9-87D4-CDBEFDB69E1A}">
      <dgm:prSet/>
      <dgm:spPr/>
      <dgm:t>
        <a:bodyPr/>
        <a:lstStyle/>
        <a:p>
          <a:endParaRPr lang="cs-CZ"/>
        </a:p>
      </dgm:t>
    </dgm:pt>
    <dgm:pt modelId="{E2BB39CD-DF35-41EB-9B5A-3D2A00B289B3}" type="sibTrans" cxnId="{56686AD9-7640-44C9-87D4-CDBEFDB69E1A}">
      <dgm:prSet/>
      <dgm:spPr/>
      <dgm:t>
        <a:bodyPr/>
        <a:lstStyle/>
        <a:p>
          <a:endParaRPr lang="cs-CZ"/>
        </a:p>
      </dgm:t>
    </dgm:pt>
    <dgm:pt modelId="{FFCE6CB9-F6F0-4590-A2E2-ABD567260D42}" type="pres">
      <dgm:prSet presAssocID="{A873C3F3-2EF6-495D-AD31-C14DFE4E4D14}" presName="Name0" presStyleCnt="0">
        <dgm:presLayoutVars>
          <dgm:chMax val="5"/>
          <dgm:chPref val="5"/>
          <dgm:dir/>
          <dgm:animLvl val="lvl"/>
        </dgm:presLayoutVars>
      </dgm:prSet>
      <dgm:spPr/>
      <dgm:t>
        <a:bodyPr/>
        <a:lstStyle/>
        <a:p>
          <a:endParaRPr lang="cs-CZ"/>
        </a:p>
      </dgm:t>
    </dgm:pt>
    <dgm:pt modelId="{06AF1042-507F-4851-93DA-75344510B9CE}" type="pres">
      <dgm:prSet presAssocID="{C4C3ACA5-C0FE-44CF-ADB9-3931AB64711D}" presName="parentText1" presStyleLbl="node1" presStyleIdx="0" presStyleCnt="5">
        <dgm:presLayoutVars>
          <dgm:chMax/>
          <dgm:chPref val="3"/>
          <dgm:bulletEnabled val="1"/>
        </dgm:presLayoutVars>
      </dgm:prSet>
      <dgm:spPr/>
      <dgm:t>
        <a:bodyPr/>
        <a:lstStyle/>
        <a:p>
          <a:endParaRPr lang="cs-CZ"/>
        </a:p>
      </dgm:t>
    </dgm:pt>
    <dgm:pt modelId="{7DF07087-7A98-4D81-A8CF-AD36335E6D58}" type="pres">
      <dgm:prSet presAssocID="{C4C3ACA5-C0FE-44CF-ADB9-3931AB64711D}" presName="childText1" presStyleLbl="solidAlignAcc1" presStyleIdx="0" presStyleCnt="5">
        <dgm:presLayoutVars>
          <dgm:chMax val="0"/>
          <dgm:chPref val="0"/>
          <dgm:bulletEnabled val="1"/>
        </dgm:presLayoutVars>
      </dgm:prSet>
      <dgm:spPr/>
      <dgm:t>
        <a:bodyPr/>
        <a:lstStyle/>
        <a:p>
          <a:endParaRPr lang="cs-CZ"/>
        </a:p>
      </dgm:t>
    </dgm:pt>
    <dgm:pt modelId="{A1DCAB29-6CEE-4719-A3ED-C7D8259C2A04}" type="pres">
      <dgm:prSet presAssocID="{1DDB005E-F238-4944-913C-BF5B48BC6023}" presName="parentText2" presStyleLbl="node1" presStyleIdx="1" presStyleCnt="5">
        <dgm:presLayoutVars>
          <dgm:chMax/>
          <dgm:chPref val="3"/>
          <dgm:bulletEnabled val="1"/>
        </dgm:presLayoutVars>
      </dgm:prSet>
      <dgm:spPr/>
      <dgm:t>
        <a:bodyPr/>
        <a:lstStyle/>
        <a:p>
          <a:endParaRPr lang="cs-CZ"/>
        </a:p>
      </dgm:t>
    </dgm:pt>
    <dgm:pt modelId="{7F3A4B0C-087C-4133-89BB-75558A338779}" type="pres">
      <dgm:prSet presAssocID="{1DDB005E-F238-4944-913C-BF5B48BC6023}" presName="childText2" presStyleLbl="solidAlignAcc1" presStyleIdx="1" presStyleCnt="5">
        <dgm:presLayoutVars>
          <dgm:chMax val="0"/>
          <dgm:chPref val="0"/>
          <dgm:bulletEnabled val="1"/>
        </dgm:presLayoutVars>
      </dgm:prSet>
      <dgm:spPr/>
      <dgm:t>
        <a:bodyPr/>
        <a:lstStyle/>
        <a:p>
          <a:endParaRPr lang="cs-CZ"/>
        </a:p>
      </dgm:t>
    </dgm:pt>
    <dgm:pt modelId="{BA941C80-C3D3-408F-8AC4-63102522D788}" type="pres">
      <dgm:prSet presAssocID="{87B7139C-BE1A-4993-873C-A3453D2FE38F}" presName="parentText3" presStyleLbl="node1" presStyleIdx="2" presStyleCnt="5">
        <dgm:presLayoutVars>
          <dgm:chMax/>
          <dgm:chPref val="3"/>
          <dgm:bulletEnabled val="1"/>
        </dgm:presLayoutVars>
      </dgm:prSet>
      <dgm:spPr/>
      <dgm:t>
        <a:bodyPr/>
        <a:lstStyle/>
        <a:p>
          <a:endParaRPr lang="cs-CZ"/>
        </a:p>
      </dgm:t>
    </dgm:pt>
    <dgm:pt modelId="{84C6BDAB-46FA-4974-BC1C-67D949ECCAFB}" type="pres">
      <dgm:prSet presAssocID="{87B7139C-BE1A-4993-873C-A3453D2FE38F}" presName="childText3" presStyleLbl="solidAlignAcc1" presStyleIdx="2" presStyleCnt="5">
        <dgm:presLayoutVars>
          <dgm:chMax val="0"/>
          <dgm:chPref val="0"/>
          <dgm:bulletEnabled val="1"/>
        </dgm:presLayoutVars>
      </dgm:prSet>
      <dgm:spPr/>
      <dgm:t>
        <a:bodyPr/>
        <a:lstStyle/>
        <a:p>
          <a:endParaRPr lang="cs-CZ"/>
        </a:p>
      </dgm:t>
    </dgm:pt>
    <dgm:pt modelId="{EC026EE4-3BD9-46AB-81AF-61E2BA7650C2}" type="pres">
      <dgm:prSet presAssocID="{48A02558-99EB-496D-8035-4BE91BC1AC02}" presName="parentText4" presStyleLbl="node1" presStyleIdx="3" presStyleCnt="5">
        <dgm:presLayoutVars>
          <dgm:chMax/>
          <dgm:chPref val="3"/>
          <dgm:bulletEnabled val="1"/>
        </dgm:presLayoutVars>
      </dgm:prSet>
      <dgm:spPr/>
      <dgm:t>
        <a:bodyPr/>
        <a:lstStyle/>
        <a:p>
          <a:endParaRPr lang="cs-CZ"/>
        </a:p>
      </dgm:t>
    </dgm:pt>
    <dgm:pt modelId="{A1C06410-EA3C-4937-92C5-20366BF1330F}" type="pres">
      <dgm:prSet presAssocID="{48A02558-99EB-496D-8035-4BE91BC1AC02}" presName="childText4" presStyleLbl="solidAlignAcc1" presStyleIdx="3" presStyleCnt="5">
        <dgm:presLayoutVars>
          <dgm:chMax val="0"/>
          <dgm:chPref val="0"/>
          <dgm:bulletEnabled val="1"/>
        </dgm:presLayoutVars>
      </dgm:prSet>
      <dgm:spPr/>
      <dgm:t>
        <a:bodyPr/>
        <a:lstStyle/>
        <a:p>
          <a:endParaRPr lang="cs-CZ"/>
        </a:p>
      </dgm:t>
    </dgm:pt>
    <dgm:pt modelId="{749C8B45-731A-4E5D-AEB5-076CE5A97F3B}" type="pres">
      <dgm:prSet presAssocID="{F4A23C86-DD75-44AC-8A54-B42C498516EB}" presName="parentText5" presStyleLbl="node1" presStyleIdx="4" presStyleCnt="5">
        <dgm:presLayoutVars>
          <dgm:chMax/>
          <dgm:chPref val="3"/>
          <dgm:bulletEnabled val="1"/>
        </dgm:presLayoutVars>
      </dgm:prSet>
      <dgm:spPr/>
      <dgm:t>
        <a:bodyPr/>
        <a:lstStyle/>
        <a:p>
          <a:endParaRPr lang="cs-CZ"/>
        </a:p>
      </dgm:t>
    </dgm:pt>
    <dgm:pt modelId="{5F5A23D8-98AD-4ED2-AC0F-D35B455B7BE0}" type="pres">
      <dgm:prSet presAssocID="{F4A23C86-DD75-44AC-8A54-B42C498516EB}" presName="childText5" presStyleLbl="solidAlignAcc1" presStyleIdx="4" presStyleCnt="5">
        <dgm:presLayoutVars>
          <dgm:chMax val="0"/>
          <dgm:chPref val="0"/>
          <dgm:bulletEnabled val="1"/>
        </dgm:presLayoutVars>
      </dgm:prSet>
      <dgm:spPr/>
      <dgm:t>
        <a:bodyPr/>
        <a:lstStyle/>
        <a:p>
          <a:endParaRPr lang="cs-CZ"/>
        </a:p>
      </dgm:t>
    </dgm:pt>
  </dgm:ptLst>
  <dgm:cxnLst>
    <dgm:cxn modelId="{DC85CC03-FCF0-4ED5-AC31-03B94F3E7FDC}" srcId="{A873C3F3-2EF6-495D-AD31-C14DFE4E4D14}" destId="{87B7139C-BE1A-4993-873C-A3453D2FE38F}" srcOrd="2" destOrd="0" parTransId="{CCAEED30-1E24-4B7D-A52B-4CEEF5CC4E4D}" sibTransId="{106B60CD-AA5A-4B99-B820-FFD9B3B9123E}"/>
    <dgm:cxn modelId="{CF0004A0-1A4E-4F2A-B9CB-77C4C9DB8274}" srcId="{F4A23C86-DD75-44AC-8A54-B42C498516EB}" destId="{48DE3D66-DE0A-48C8-8EC0-F1D7D436F3CF}" srcOrd="1" destOrd="0" parTransId="{92715024-30D2-4A30-AA39-67D423B9E4A5}" sibTransId="{9F29B7B1-2EA8-4B19-8FDA-4CF372A1ABEB}"/>
    <dgm:cxn modelId="{6F953E74-42F2-4620-9A7C-32562705955F}" type="presOf" srcId="{A873C3F3-2EF6-495D-AD31-C14DFE4E4D14}" destId="{FFCE6CB9-F6F0-4590-A2E2-ABD567260D42}" srcOrd="0" destOrd="0" presId="urn:microsoft.com/office/officeart/2009/3/layout/IncreasingArrowsProcess"/>
    <dgm:cxn modelId="{DA61171D-9B30-4901-ACB2-4FF431EE7703}" type="presOf" srcId="{6FB52E21-83BB-4383-AD8C-513407BAE49C}" destId="{7DF07087-7A98-4D81-A8CF-AD36335E6D58}" srcOrd="0" destOrd="2" presId="urn:microsoft.com/office/officeart/2009/3/layout/IncreasingArrowsProcess"/>
    <dgm:cxn modelId="{CDC0A98D-D391-46CA-ABF5-055DC81B3F03}" type="presOf" srcId="{B7195744-4682-4747-B2E9-D2DFE58F8673}" destId="{84C6BDAB-46FA-4974-BC1C-67D949ECCAFB}" srcOrd="0" destOrd="0" presId="urn:microsoft.com/office/officeart/2009/3/layout/IncreasingArrowsProcess"/>
    <dgm:cxn modelId="{184FA427-1564-4AD0-A557-C22E1BCB6E15}" type="presOf" srcId="{F4A23C86-DD75-44AC-8A54-B42C498516EB}" destId="{749C8B45-731A-4E5D-AEB5-076CE5A97F3B}" srcOrd="0" destOrd="0" presId="urn:microsoft.com/office/officeart/2009/3/layout/IncreasingArrowsProcess"/>
    <dgm:cxn modelId="{6C4EFDFC-59F6-46E6-94CC-734EAACFA48D}" type="presOf" srcId="{656293A3-5A8D-4356-8982-E441964B5F83}" destId="{A1C06410-EA3C-4937-92C5-20366BF1330F}" srcOrd="0" destOrd="0" presId="urn:microsoft.com/office/officeart/2009/3/layout/IncreasingArrowsProcess"/>
    <dgm:cxn modelId="{0124E6D0-228A-4993-A773-E347564BC188}" type="presOf" srcId="{1DDB005E-F238-4944-913C-BF5B48BC6023}" destId="{A1DCAB29-6CEE-4719-A3ED-C7D8259C2A04}" srcOrd="0" destOrd="0" presId="urn:microsoft.com/office/officeart/2009/3/layout/IncreasingArrowsProcess"/>
    <dgm:cxn modelId="{5A980BBE-40FF-40EB-8059-9389ADFF6D08}" srcId="{A873C3F3-2EF6-495D-AD31-C14DFE4E4D14}" destId="{1DDB005E-F238-4944-913C-BF5B48BC6023}" srcOrd="1" destOrd="0" parTransId="{33B1E2F8-FF86-4BD0-AFB2-56406939DD25}" sibTransId="{4EB1E1CB-4DFF-4D6A-82FA-10205B97C900}"/>
    <dgm:cxn modelId="{A535AE61-B629-43AA-8DFC-6BD2603C57C9}" srcId="{A873C3F3-2EF6-495D-AD31-C14DFE4E4D14}" destId="{C4C3ACA5-C0FE-44CF-ADB9-3931AB64711D}" srcOrd="0" destOrd="0" parTransId="{CC2C60D0-D41C-4C30-822D-536A29C11208}" sibTransId="{32A0D591-1288-4583-85DF-BFBBC73F7E4C}"/>
    <dgm:cxn modelId="{857D07A7-CD26-47E7-AD53-6B014EE86FC5}" srcId="{87B7139C-BE1A-4993-873C-A3453D2FE38F}" destId="{B7195744-4682-4747-B2E9-D2DFE58F8673}" srcOrd="0" destOrd="0" parTransId="{DE5227BB-D31D-4C7C-A215-7BC42E59D9D5}" sibTransId="{2ABE9297-1DD4-4812-B84E-98B65C214880}"/>
    <dgm:cxn modelId="{28DF1B94-3F86-45D4-BEF6-12D80B2A5284}" srcId="{C4C3ACA5-C0FE-44CF-ADB9-3931AB64711D}" destId="{C7B0C98B-59CF-48B2-9230-18FA08910D3B}" srcOrd="0" destOrd="0" parTransId="{71808A7B-EEAF-4BC5-B489-40A5F4716A6F}" sibTransId="{D9765E25-C743-4B5D-81E8-996949C4694A}"/>
    <dgm:cxn modelId="{08140BC8-B0A9-453F-B643-1B0F6E5A2ABA}" srcId="{F4A23C86-DD75-44AC-8A54-B42C498516EB}" destId="{61A39AB2-23A1-4A12-84F5-F54B21C1C5D3}" srcOrd="0" destOrd="0" parTransId="{17326190-3FF8-4EC2-B139-A913F621E4D5}" sibTransId="{71F2A0C2-4FD5-4E75-9BF7-00C9C753697E}"/>
    <dgm:cxn modelId="{180DEA47-CC65-404E-9878-7B730142A2E9}" srcId="{A873C3F3-2EF6-495D-AD31-C14DFE4E4D14}" destId="{F4A23C86-DD75-44AC-8A54-B42C498516EB}" srcOrd="4" destOrd="0" parTransId="{B5E0AF3F-1D93-4809-B470-BA4F3C16C133}" sibTransId="{7173D805-0A3A-4753-AA6D-74095953CB52}"/>
    <dgm:cxn modelId="{C819AE46-A505-4E6A-A613-054F0C3C9263}" srcId="{48A02558-99EB-496D-8035-4BE91BC1AC02}" destId="{656293A3-5A8D-4356-8982-E441964B5F83}" srcOrd="0" destOrd="0" parTransId="{D0582814-2836-4064-9525-A5678BA07A53}" sibTransId="{4E479E3F-9B52-403C-A92C-3EA0F3527D4B}"/>
    <dgm:cxn modelId="{E98F7182-1ABB-4DE6-AC35-C04B077B6826}" srcId="{1DDB005E-F238-4944-913C-BF5B48BC6023}" destId="{A1428D3F-3B48-44EE-9457-380AB184C826}" srcOrd="0" destOrd="0" parTransId="{FC6953F7-36F0-4C5E-8F56-E000694D6B7C}" sibTransId="{6EBACC27-CC65-4C6F-881A-4FECEBD1C8B3}"/>
    <dgm:cxn modelId="{5E0B5B13-A7FC-468E-9C28-2153ED4E984F}" type="presOf" srcId="{BA337C58-5C48-4F0A-96B6-5C23B46528F4}" destId="{7DF07087-7A98-4D81-A8CF-AD36335E6D58}" srcOrd="0" destOrd="1" presId="urn:microsoft.com/office/officeart/2009/3/layout/IncreasingArrowsProcess"/>
    <dgm:cxn modelId="{E917BD78-90A4-4BA4-AC4F-43183C7120EC}" type="presOf" srcId="{C4FBF403-4151-44EF-915D-FA71AF2EA485}" destId="{7F3A4B0C-087C-4133-89BB-75558A338779}" srcOrd="0" destOrd="1" presId="urn:microsoft.com/office/officeart/2009/3/layout/IncreasingArrowsProcess"/>
    <dgm:cxn modelId="{56686AD9-7640-44C9-87D4-CDBEFDB69E1A}" srcId="{C4C3ACA5-C0FE-44CF-ADB9-3931AB64711D}" destId="{6FB52E21-83BB-4383-AD8C-513407BAE49C}" srcOrd="2" destOrd="0" parTransId="{6A68D114-BCC4-4ED6-8E34-B07B140A6C63}" sibTransId="{E2BB39CD-DF35-41EB-9B5A-3D2A00B289B3}"/>
    <dgm:cxn modelId="{1669F66F-BAF8-473C-B969-AEC47EA68121}" type="presOf" srcId="{48DE3D66-DE0A-48C8-8EC0-F1D7D436F3CF}" destId="{5F5A23D8-98AD-4ED2-AC0F-D35B455B7BE0}" srcOrd="0" destOrd="1" presId="urn:microsoft.com/office/officeart/2009/3/layout/IncreasingArrowsProcess"/>
    <dgm:cxn modelId="{24539DB0-0D23-4BC1-BD32-93AAC3685AED}" type="presOf" srcId="{48A02558-99EB-496D-8035-4BE91BC1AC02}" destId="{EC026EE4-3BD9-46AB-81AF-61E2BA7650C2}" srcOrd="0" destOrd="0" presId="urn:microsoft.com/office/officeart/2009/3/layout/IncreasingArrowsProcess"/>
    <dgm:cxn modelId="{C75DAFE5-94FB-4781-9A36-33E39CE51952}" srcId="{A873C3F3-2EF6-495D-AD31-C14DFE4E4D14}" destId="{48A02558-99EB-496D-8035-4BE91BC1AC02}" srcOrd="3" destOrd="0" parTransId="{9DEDA17E-A1F1-475E-987A-3BC93354B543}" sibTransId="{05836023-D8A2-45B9-ABA7-21873322258C}"/>
    <dgm:cxn modelId="{AF65297D-785A-4342-BD60-C890490A4E93}" type="presOf" srcId="{C4C3ACA5-C0FE-44CF-ADB9-3931AB64711D}" destId="{06AF1042-507F-4851-93DA-75344510B9CE}" srcOrd="0" destOrd="0" presId="urn:microsoft.com/office/officeart/2009/3/layout/IncreasingArrowsProcess"/>
    <dgm:cxn modelId="{4646FEB4-92CF-4A32-9099-B0F727CA9F8B}" srcId="{1DDB005E-F238-4944-913C-BF5B48BC6023}" destId="{C4FBF403-4151-44EF-915D-FA71AF2EA485}" srcOrd="1" destOrd="0" parTransId="{25034161-864E-4173-A4EE-25C21B1FEA7F}" sibTransId="{B743BCB0-6A17-4C03-B5EC-BE9B123513BF}"/>
    <dgm:cxn modelId="{49A0933C-F5B9-4D98-8D68-289E5280F7D9}" type="presOf" srcId="{87B7139C-BE1A-4993-873C-A3453D2FE38F}" destId="{BA941C80-C3D3-408F-8AC4-63102522D788}" srcOrd="0" destOrd="0" presId="urn:microsoft.com/office/officeart/2009/3/layout/IncreasingArrowsProcess"/>
    <dgm:cxn modelId="{CBD67406-2BA4-452E-A858-8124A6AC8ABE}" type="presOf" srcId="{C7B0C98B-59CF-48B2-9230-18FA08910D3B}" destId="{7DF07087-7A98-4D81-A8CF-AD36335E6D58}" srcOrd="0" destOrd="0" presId="urn:microsoft.com/office/officeart/2009/3/layout/IncreasingArrowsProcess"/>
    <dgm:cxn modelId="{F3B04E66-9486-4BD1-9D59-1851D37CB408}" type="presOf" srcId="{61A39AB2-23A1-4A12-84F5-F54B21C1C5D3}" destId="{5F5A23D8-98AD-4ED2-AC0F-D35B455B7BE0}" srcOrd="0" destOrd="0" presId="urn:microsoft.com/office/officeart/2009/3/layout/IncreasingArrowsProcess"/>
    <dgm:cxn modelId="{3A34B084-5DEA-42CD-BB0F-DFD937EB82E0}" type="presOf" srcId="{A1428D3F-3B48-44EE-9457-380AB184C826}" destId="{7F3A4B0C-087C-4133-89BB-75558A338779}" srcOrd="0" destOrd="0" presId="urn:microsoft.com/office/officeart/2009/3/layout/IncreasingArrowsProcess"/>
    <dgm:cxn modelId="{038CD0DF-DCF8-41ED-9CCC-37A7CCF75CE2}" srcId="{C4C3ACA5-C0FE-44CF-ADB9-3931AB64711D}" destId="{BA337C58-5C48-4F0A-96B6-5C23B46528F4}" srcOrd="1" destOrd="0" parTransId="{8F1707D1-3F93-435E-8115-21C70C5040A5}" sibTransId="{5B871F91-DB62-4470-9052-B96BC7610D34}"/>
    <dgm:cxn modelId="{2FB8EDA7-6BED-41CF-9389-0BCE4E87A4F5}" type="presParOf" srcId="{FFCE6CB9-F6F0-4590-A2E2-ABD567260D42}" destId="{06AF1042-507F-4851-93DA-75344510B9CE}" srcOrd="0" destOrd="0" presId="urn:microsoft.com/office/officeart/2009/3/layout/IncreasingArrowsProcess"/>
    <dgm:cxn modelId="{7E84697D-B2D7-4246-BD4F-0D3CD8687167}" type="presParOf" srcId="{FFCE6CB9-F6F0-4590-A2E2-ABD567260D42}" destId="{7DF07087-7A98-4D81-A8CF-AD36335E6D58}" srcOrd="1" destOrd="0" presId="urn:microsoft.com/office/officeart/2009/3/layout/IncreasingArrowsProcess"/>
    <dgm:cxn modelId="{D5A82735-1944-4A56-B81E-E5BF9070328A}" type="presParOf" srcId="{FFCE6CB9-F6F0-4590-A2E2-ABD567260D42}" destId="{A1DCAB29-6CEE-4719-A3ED-C7D8259C2A04}" srcOrd="2" destOrd="0" presId="urn:microsoft.com/office/officeart/2009/3/layout/IncreasingArrowsProcess"/>
    <dgm:cxn modelId="{8935A93D-B18A-46BC-B20C-C8F798D358D3}" type="presParOf" srcId="{FFCE6CB9-F6F0-4590-A2E2-ABD567260D42}" destId="{7F3A4B0C-087C-4133-89BB-75558A338779}" srcOrd="3" destOrd="0" presId="urn:microsoft.com/office/officeart/2009/3/layout/IncreasingArrowsProcess"/>
    <dgm:cxn modelId="{5BC67745-2B4D-41CF-8546-8A2582B0DA72}" type="presParOf" srcId="{FFCE6CB9-F6F0-4590-A2E2-ABD567260D42}" destId="{BA941C80-C3D3-408F-8AC4-63102522D788}" srcOrd="4" destOrd="0" presId="urn:microsoft.com/office/officeart/2009/3/layout/IncreasingArrowsProcess"/>
    <dgm:cxn modelId="{0DDFEFC2-FDC3-4A24-BBC9-419BDCAEAEBF}" type="presParOf" srcId="{FFCE6CB9-F6F0-4590-A2E2-ABD567260D42}" destId="{84C6BDAB-46FA-4974-BC1C-67D949ECCAFB}" srcOrd="5" destOrd="0" presId="urn:microsoft.com/office/officeart/2009/3/layout/IncreasingArrowsProcess"/>
    <dgm:cxn modelId="{6A5BB71D-D6E4-45B6-B1A7-462C53E7A4F7}" type="presParOf" srcId="{FFCE6CB9-F6F0-4590-A2E2-ABD567260D42}" destId="{EC026EE4-3BD9-46AB-81AF-61E2BA7650C2}" srcOrd="6" destOrd="0" presId="urn:microsoft.com/office/officeart/2009/3/layout/IncreasingArrowsProcess"/>
    <dgm:cxn modelId="{292D1154-61F0-4553-9778-2BE3CB4E297C}" type="presParOf" srcId="{FFCE6CB9-F6F0-4590-A2E2-ABD567260D42}" destId="{A1C06410-EA3C-4937-92C5-20366BF1330F}" srcOrd="7" destOrd="0" presId="urn:microsoft.com/office/officeart/2009/3/layout/IncreasingArrowsProcess"/>
    <dgm:cxn modelId="{54591EC1-C1FD-40FD-A660-7078F25B6E58}" type="presParOf" srcId="{FFCE6CB9-F6F0-4590-A2E2-ABD567260D42}" destId="{749C8B45-731A-4E5D-AEB5-076CE5A97F3B}" srcOrd="8" destOrd="0" presId="urn:microsoft.com/office/officeart/2009/3/layout/IncreasingArrowsProcess"/>
    <dgm:cxn modelId="{3036C8CA-61F9-41DF-AAFB-4B903E625625}" type="presParOf" srcId="{FFCE6CB9-F6F0-4590-A2E2-ABD567260D42}" destId="{5F5A23D8-98AD-4ED2-AC0F-D35B455B7BE0}"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F1042-507F-4851-93DA-75344510B9CE}">
      <dsp:nvSpPr>
        <dsp:cNvPr id="0" name=""/>
        <dsp:cNvSpPr/>
      </dsp:nvSpPr>
      <dsp:spPr>
        <a:xfrm>
          <a:off x="0" y="209823"/>
          <a:ext cx="8064895" cy="1172862"/>
        </a:xfrm>
        <a:prstGeom prst="rightArrow">
          <a:avLst>
            <a:gd name="adj1" fmla="val 50000"/>
            <a:gd name="adj2" fmla="val 5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86192" numCol="1" spcCol="1270" anchor="ctr" anchorCtr="0">
          <a:noAutofit/>
        </a:bodyPr>
        <a:lstStyle/>
        <a:p>
          <a:pPr lvl="0" algn="l" defTabSz="533400">
            <a:lnSpc>
              <a:spcPct val="90000"/>
            </a:lnSpc>
            <a:spcBef>
              <a:spcPct val="0"/>
            </a:spcBef>
            <a:spcAft>
              <a:spcPct val="35000"/>
            </a:spcAft>
          </a:pPr>
          <a:r>
            <a:rPr lang="cs-CZ" sz="1200" kern="1200" dirty="0" smtClean="0"/>
            <a:t>1. Fáze – POHOTOVOST (na základě výstrahy ČHMÚ)</a:t>
          </a:r>
          <a:endParaRPr lang="cs-CZ" sz="1200" kern="1200" dirty="0"/>
        </a:p>
      </dsp:txBody>
      <dsp:txXfrm>
        <a:off x="0" y="503039"/>
        <a:ext cx="7771680" cy="586431"/>
      </dsp:txXfrm>
    </dsp:sp>
    <dsp:sp modelId="{7DF07087-7A98-4D81-A8CF-AD36335E6D58}">
      <dsp:nvSpPr>
        <dsp:cNvPr id="0" name=""/>
        <dsp:cNvSpPr/>
      </dsp:nvSpPr>
      <dsp:spPr>
        <a:xfrm>
          <a:off x="0" y="1112755"/>
          <a:ext cx="1490554" cy="215356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cs-CZ" sz="1100" kern="1200" dirty="0" smtClean="0"/>
            <a:t>Posílení pohotovostních čet (terén, call centrum, sklady).</a:t>
          </a:r>
          <a:endParaRPr lang="cs-CZ" sz="1100" kern="1200" dirty="0"/>
        </a:p>
        <a:p>
          <a:pPr lvl="0" algn="l" defTabSz="488950">
            <a:lnSpc>
              <a:spcPct val="90000"/>
            </a:lnSpc>
            <a:spcBef>
              <a:spcPct val="0"/>
            </a:spcBef>
            <a:spcAft>
              <a:spcPct val="35000"/>
            </a:spcAft>
          </a:pPr>
          <a:r>
            <a:rPr lang="cs-CZ" sz="1100" kern="1200" dirty="0" smtClean="0"/>
            <a:t>Aktivace dodavatelských </a:t>
          </a:r>
          <a:br>
            <a:rPr lang="cs-CZ" sz="1100" kern="1200" dirty="0" smtClean="0"/>
          </a:br>
          <a:r>
            <a:rPr lang="cs-CZ" sz="1100" kern="1200" dirty="0" smtClean="0"/>
            <a:t>a subdodavatelským firem.</a:t>
          </a:r>
        </a:p>
        <a:p>
          <a:pPr lvl="0" algn="l" defTabSz="488950">
            <a:lnSpc>
              <a:spcPct val="90000"/>
            </a:lnSpc>
            <a:spcBef>
              <a:spcPct val="0"/>
            </a:spcBef>
            <a:spcAft>
              <a:spcPct val="35000"/>
            </a:spcAft>
          </a:pPr>
          <a:r>
            <a:rPr lang="cs-CZ" sz="1100" kern="1200" dirty="0" smtClean="0"/>
            <a:t>Komunikace výstrahy do médií, web, krajské krizové štáby.</a:t>
          </a:r>
        </a:p>
        <a:p>
          <a:pPr lvl="0" algn="l" defTabSz="488950">
            <a:lnSpc>
              <a:spcPct val="90000"/>
            </a:lnSpc>
            <a:spcBef>
              <a:spcPct val="0"/>
            </a:spcBef>
            <a:spcAft>
              <a:spcPct val="35000"/>
            </a:spcAft>
          </a:pPr>
          <a:r>
            <a:rPr lang="cs-CZ" sz="1100" kern="1200" dirty="0" smtClean="0"/>
            <a:t>Fasování materiálu.</a:t>
          </a:r>
        </a:p>
      </dsp:txBody>
      <dsp:txXfrm>
        <a:off x="0" y="1112755"/>
        <a:ext cx="1490554" cy="2153562"/>
      </dsp:txXfrm>
    </dsp:sp>
    <dsp:sp modelId="{A1DCAB29-6CEE-4719-A3ED-C7D8259C2A04}">
      <dsp:nvSpPr>
        <dsp:cNvPr id="0" name=""/>
        <dsp:cNvSpPr/>
      </dsp:nvSpPr>
      <dsp:spPr>
        <a:xfrm>
          <a:off x="1490392" y="600927"/>
          <a:ext cx="6574503" cy="1172862"/>
        </a:xfrm>
        <a:prstGeom prst="rightArrow">
          <a:avLst>
            <a:gd name="adj1" fmla="val 50000"/>
            <a:gd name="adj2" fmla="val 5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86192" numCol="1" spcCol="1270" anchor="ctr" anchorCtr="0">
          <a:noAutofit/>
        </a:bodyPr>
        <a:lstStyle/>
        <a:p>
          <a:pPr lvl="0" algn="l" defTabSz="533400">
            <a:lnSpc>
              <a:spcPct val="90000"/>
            </a:lnSpc>
            <a:spcBef>
              <a:spcPct val="0"/>
            </a:spcBef>
            <a:spcAft>
              <a:spcPct val="35000"/>
            </a:spcAft>
          </a:pPr>
          <a:r>
            <a:rPr lang="cs-CZ" sz="1200" kern="1200" dirty="0" smtClean="0"/>
            <a:t>2. Fáze – PORUCHY ZAČÍNAJÍ</a:t>
          </a:r>
          <a:endParaRPr lang="cs-CZ" sz="1200" kern="1200" dirty="0"/>
        </a:p>
      </dsp:txBody>
      <dsp:txXfrm>
        <a:off x="1490392" y="894143"/>
        <a:ext cx="6281288" cy="586431"/>
      </dsp:txXfrm>
    </dsp:sp>
    <dsp:sp modelId="{7F3A4B0C-087C-4133-89BB-75558A338779}">
      <dsp:nvSpPr>
        <dsp:cNvPr id="0" name=""/>
        <dsp:cNvSpPr/>
      </dsp:nvSpPr>
      <dsp:spPr>
        <a:xfrm>
          <a:off x="1490392" y="1503859"/>
          <a:ext cx="1490554" cy="215356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cs-CZ" sz="1100" kern="1200" dirty="0" smtClean="0"/>
            <a:t>a v terénu je stále nebezpečno.</a:t>
          </a:r>
        </a:p>
        <a:p>
          <a:pPr lvl="0" algn="l" defTabSz="488950">
            <a:lnSpc>
              <a:spcPct val="90000"/>
            </a:lnSpc>
            <a:spcBef>
              <a:spcPct val="0"/>
            </a:spcBef>
            <a:spcAft>
              <a:spcPct val="35000"/>
            </a:spcAft>
          </a:pPr>
          <a:r>
            <a:rPr lang="cs-CZ" sz="1100" i="0" kern="1200" dirty="0" smtClean="0">
              <a:latin typeface="+mn-lt"/>
            </a:rPr>
            <a:t>Svolání centrálního krizového štábu a oblastních krizových štábů.</a:t>
          </a:r>
          <a:endParaRPr lang="cs-CZ" sz="1100" kern="1200" dirty="0" smtClean="0"/>
        </a:p>
        <a:p>
          <a:pPr lvl="0" algn="l" defTabSz="488950">
            <a:lnSpc>
              <a:spcPct val="90000"/>
            </a:lnSpc>
            <a:spcBef>
              <a:spcPct val="0"/>
            </a:spcBef>
            <a:spcAft>
              <a:spcPct val="35000"/>
            </a:spcAft>
          </a:pPr>
          <a:r>
            <a:rPr lang="cs-CZ" sz="1100" i="0" kern="1200" dirty="0" smtClean="0">
              <a:latin typeface="+mn-lt"/>
            </a:rPr>
            <a:t>Sběr dat o místech a rozsazích poškození DS.</a:t>
          </a:r>
          <a:endParaRPr lang="cs-CZ" sz="1100" kern="1200" dirty="0"/>
        </a:p>
        <a:p>
          <a:pPr lvl="0" algn="l" defTabSz="488950">
            <a:lnSpc>
              <a:spcPct val="90000"/>
            </a:lnSpc>
            <a:spcBef>
              <a:spcPct val="0"/>
            </a:spcBef>
            <a:spcAft>
              <a:spcPct val="35000"/>
            </a:spcAft>
          </a:pPr>
          <a:r>
            <a:rPr lang="cs-CZ" sz="1100" kern="1200" dirty="0" smtClean="0"/>
            <a:t>Manipulace na DS a vymezování poruch.</a:t>
          </a:r>
        </a:p>
      </dsp:txBody>
      <dsp:txXfrm>
        <a:off x="1490392" y="1503859"/>
        <a:ext cx="1490554" cy="2153562"/>
      </dsp:txXfrm>
    </dsp:sp>
    <dsp:sp modelId="{BA941C80-C3D3-408F-8AC4-63102522D788}">
      <dsp:nvSpPr>
        <dsp:cNvPr id="0" name=""/>
        <dsp:cNvSpPr/>
      </dsp:nvSpPr>
      <dsp:spPr>
        <a:xfrm>
          <a:off x="2980785" y="992032"/>
          <a:ext cx="5084110" cy="1172862"/>
        </a:xfrm>
        <a:prstGeom prst="rightArrow">
          <a:avLst>
            <a:gd name="adj1" fmla="val 50000"/>
            <a:gd name="adj2" fmla="val 5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86192" numCol="1" spcCol="1270" anchor="ctr" anchorCtr="0">
          <a:noAutofit/>
        </a:bodyPr>
        <a:lstStyle/>
        <a:p>
          <a:pPr lvl="0" algn="l" defTabSz="533400">
            <a:lnSpc>
              <a:spcPct val="90000"/>
            </a:lnSpc>
            <a:spcBef>
              <a:spcPct val="0"/>
            </a:spcBef>
            <a:spcAft>
              <a:spcPct val="35000"/>
            </a:spcAft>
          </a:pPr>
          <a:r>
            <a:rPr lang="cs-CZ" sz="1200" kern="1200" dirty="0" smtClean="0"/>
            <a:t>3. Fáze – OBNOVA PÁTEŘNÍCH SÍTÍ</a:t>
          </a:r>
          <a:endParaRPr lang="cs-CZ" sz="1200" kern="1200" dirty="0"/>
        </a:p>
      </dsp:txBody>
      <dsp:txXfrm>
        <a:off x="2980785" y="1285248"/>
        <a:ext cx="4790895" cy="586431"/>
      </dsp:txXfrm>
    </dsp:sp>
    <dsp:sp modelId="{84C6BDAB-46FA-4974-BC1C-67D949ECCAFB}">
      <dsp:nvSpPr>
        <dsp:cNvPr id="0" name=""/>
        <dsp:cNvSpPr/>
      </dsp:nvSpPr>
      <dsp:spPr>
        <a:xfrm>
          <a:off x="2980785" y="1894964"/>
          <a:ext cx="1490554" cy="215356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cs-CZ" sz="1100" kern="1200" dirty="0" smtClean="0"/>
            <a:t>Vyjíždíme do terénu k opravám páteřních sítí (</a:t>
          </a:r>
          <a:r>
            <a:rPr lang="cs-CZ" sz="1100" kern="1200" dirty="0" err="1" smtClean="0"/>
            <a:t>vvn</a:t>
          </a:r>
          <a:r>
            <a:rPr lang="cs-CZ" sz="1100" kern="1200" dirty="0" smtClean="0"/>
            <a:t>, </a:t>
          </a:r>
          <a:r>
            <a:rPr lang="cs-CZ" sz="1100" kern="1200" dirty="0" err="1" smtClean="0"/>
            <a:t>vn</a:t>
          </a:r>
          <a:r>
            <a:rPr lang="cs-CZ" sz="1100" kern="1200" dirty="0" smtClean="0"/>
            <a:t>).</a:t>
          </a:r>
        </a:p>
        <a:p>
          <a:pPr lvl="0" algn="l" defTabSz="488950">
            <a:lnSpc>
              <a:spcPct val="90000"/>
            </a:lnSpc>
            <a:spcBef>
              <a:spcPct val="0"/>
            </a:spcBef>
            <a:spcAft>
              <a:spcPct val="35000"/>
            </a:spcAft>
          </a:pPr>
          <a:r>
            <a:rPr lang="cs-CZ" sz="1100" kern="1200" dirty="0" err="1" smtClean="0"/>
            <a:t>Prioritizace</a:t>
          </a:r>
          <a:r>
            <a:rPr lang="cs-CZ" sz="1100" kern="1200" dirty="0" smtClean="0"/>
            <a:t> oprav.</a:t>
          </a:r>
        </a:p>
        <a:p>
          <a:pPr lvl="0" algn="l" defTabSz="488950">
            <a:lnSpc>
              <a:spcPct val="90000"/>
            </a:lnSpc>
            <a:spcBef>
              <a:spcPct val="0"/>
            </a:spcBef>
            <a:spcAft>
              <a:spcPct val="35000"/>
            </a:spcAft>
          </a:pPr>
          <a:r>
            <a:rPr lang="cs-CZ" sz="1100" kern="1200" dirty="0" smtClean="0"/>
            <a:t>Zadání oprav dodavatelským a subdodavatelským společnostem.</a:t>
          </a:r>
        </a:p>
        <a:p>
          <a:pPr lvl="0" algn="l" defTabSz="488950">
            <a:lnSpc>
              <a:spcPct val="90000"/>
            </a:lnSpc>
            <a:spcBef>
              <a:spcPct val="0"/>
            </a:spcBef>
            <a:spcAft>
              <a:spcPct val="35000"/>
            </a:spcAft>
          </a:pPr>
          <a:r>
            <a:rPr lang="cs-CZ" sz="1100" kern="1200" dirty="0" smtClean="0"/>
            <a:t>První informace na web a do KKŠ o stavu sítí </a:t>
          </a:r>
          <a:r>
            <a:rPr lang="cs-CZ" sz="1100" kern="1200" dirty="0" err="1" smtClean="0"/>
            <a:t>vvn</a:t>
          </a:r>
          <a:r>
            <a:rPr lang="cs-CZ" sz="1100" kern="1200" dirty="0" smtClean="0"/>
            <a:t> a </a:t>
          </a:r>
          <a:r>
            <a:rPr lang="cs-CZ" sz="1100" kern="1200" dirty="0" err="1" smtClean="0"/>
            <a:t>vn</a:t>
          </a:r>
          <a:r>
            <a:rPr lang="cs-CZ" sz="1100" kern="1200" dirty="0" smtClean="0"/>
            <a:t>.</a:t>
          </a:r>
          <a:endParaRPr lang="cs-CZ" sz="1100" kern="1200" dirty="0"/>
        </a:p>
      </dsp:txBody>
      <dsp:txXfrm>
        <a:off x="2980785" y="1894964"/>
        <a:ext cx="1490554" cy="2153562"/>
      </dsp:txXfrm>
    </dsp:sp>
    <dsp:sp modelId="{EC026EE4-3BD9-46AB-81AF-61E2BA7650C2}">
      <dsp:nvSpPr>
        <dsp:cNvPr id="0" name=""/>
        <dsp:cNvSpPr/>
      </dsp:nvSpPr>
      <dsp:spPr>
        <a:xfrm>
          <a:off x="4471984" y="1383137"/>
          <a:ext cx="3592911" cy="1172862"/>
        </a:xfrm>
        <a:prstGeom prst="rightArrow">
          <a:avLst>
            <a:gd name="adj1" fmla="val 50000"/>
            <a:gd name="adj2" fmla="val 5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86192" numCol="1" spcCol="1270" anchor="ctr" anchorCtr="0">
          <a:noAutofit/>
        </a:bodyPr>
        <a:lstStyle/>
        <a:p>
          <a:pPr lvl="0" algn="l" defTabSz="533400">
            <a:lnSpc>
              <a:spcPct val="90000"/>
            </a:lnSpc>
            <a:spcBef>
              <a:spcPct val="0"/>
            </a:spcBef>
            <a:spcAft>
              <a:spcPct val="35000"/>
            </a:spcAft>
          </a:pPr>
          <a:r>
            <a:rPr lang="cs-CZ" sz="1200" kern="1200" dirty="0" smtClean="0"/>
            <a:t>4. Fáze – OBNOVA SÍTÍ NN</a:t>
          </a:r>
          <a:endParaRPr lang="cs-CZ" sz="1200" kern="1200" dirty="0"/>
        </a:p>
      </dsp:txBody>
      <dsp:txXfrm>
        <a:off x="4471984" y="1676353"/>
        <a:ext cx="3299696" cy="586431"/>
      </dsp:txXfrm>
    </dsp:sp>
    <dsp:sp modelId="{A1C06410-EA3C-4937-92C5-20366BF1330F}">
      <dsp:nvSpPr>
        <dsp:cNvPr id="0" name=""/>
        <dsp:cNvSpPr/>
      </dsp:nvSpPr>
      <dsp:spPr>
        <a:xfrm>
          <a:off x="4471984" y="2286069"/>
          <a:ext cx="1490554" cy="215356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cs-CZ" sz="1100" kern="1200" dirty="0" smtClean="0"/>
            <a:t>Síť VVN, VN obnovena nebo saturována a začínají obnovy sítí </a:t>
          </a:r>
          <a:r>
            <a:rPr lang="cs-CZ" sz="1100" kern="1200" dirty="0" err="1" smtClean="0"/>
            <a:t>nn</a:t>
          </a:r>
          <a:r>
            <a:rPr lang="cs-CZ" sz="1100" kern="1200" dirty="0" smtClean="0"/>
            <a:t>.</a:t>
          </a:r>
        </a:p>
        <a:p>
          <a:pPr lvl="0" algn="l" defTabSz="488950">
            <a:lnSpc>
              <a:spcPct val="90000"/>
            </a:lnSpc>
            <a:spcBef>
              <a:spcPct val="0"/>
            </a:spcBef>
            <a:spcAft>
              <a:spcPct val="35000"/>
            </a:spcAft>
          </a:pPr>
          <a:r>
            <a:rPr lang="cs-CZ" sz="1100" kern="1200" dirty="0" smtClean="0"/>
            <a:t>Komunikace se samosprávou o posledních místech bez napětí (výhled).</a:t>
          </a:r>
        </a:p>
        <a:p>
          <a:pPr lvl="0" algn="l" defTabSz="488950">
            <a:lnSpc>
              <a:spcPct val="90000"/>
            </a:lnSpc>
            <a:spcBef>
              <a:spcPct val="0"/>
            </a:spcBef>
            <a:spcAft>
              <a:spcPct val="35000"/>
            </a:spcAft>
          </a:pPr>
          <a:r>
            <a:rPr lang="cs-CZ" sz="1100" kern="1200" dirty="0" smtClean="0"/>
            <a:t>Plánují se finální opravy VN nebo náročné opravy VVN.</a:t>
          </a:r>
          <a:endParaRPr lang="cs-CZ" sz="1100" kern="1200" dirty="0"/>
        </a:p>
      </dsp:txBody>
      <dsp:txXfrm>
        <a:off x="4471984" y="2286069"/>
        <a:ext cx="1490554" cy="2153562"/>
      </dsp:txXfrm>
    </dsp:sp>
    <dsp:sp modelId="{749C8B45-731A-4E5D-AEB5-076CE5A97F3B}">
      <dsp:nvSpPr>
        <dsp:cNvPr id="0" name=""/>
        <dsp:cNvSpPr/>
      </dsp:nvSpPr>
      <dsp:spPr>
        <a:xfrm>
          <a:off x="5962377" y="1774242"/>
          <a:ext cx="2102518" cy="1172862"/>
        </a:xfrm>
        <a:prstGeom prst="rightArrow">
          <a:avLst>
            <a:gd name="adj1" fmla="val 50000"/>
            <a:gd name="adj2" fmla="val 5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86192" numCol="1" spcCol="1270" anchor="ctr" anchorCtr="0">
          <a:noAutofit/>
        </a:bodyPr>
        <a:lstStyle/>
        <a:p>
          <a:pPr lvl="0" algn="l" defTabSz="533400">
            <a:lnSpc>
              <a:spcPct val="90000"/>
            </a:lnSpc>
            <a:spcBef>
              <a:spcPct val="0"/>
            </a:spcBef>
            <a:spcAft>
              <a:spcPct val="35000"/>
            </a:spcAft>
          </a:pPr>
          <a:r>
            <a:rPr lang="cs-CZ" sz="1200" kern="1200" dirty="0" smtClean="0"/>
            <a:t>5. Fáze – DOKONČENÍ OPRAV</a:t>
          </a:r>
          <a:endParaRPr lang="cs-CZ" sz="1200" kern="1200" dirty="0"/>
        </a:p>
      </dsp:txBody>
      <dsp:txXfrm>
        <a:off x="5962377" y="2067458"/>
        <a:ext cx="1809303" cy="586431"/>
      </dsp:txXfrm>
    </dsp:sp>
    <dsp:sp modelId="{5F5A23D8-98AD-4ED2-AC0F-D35B455B7BE0}">
      <dsp:nvSpPr>
        <dsp:cNvPr id="0" name=""/>
        <dsp:cNvSpPr/>
      </dsp:nvSpPr>
      <dsp:spPr>
        <a:xfrm>
          <a:off x="5962377" y="2677174"/>
          <a:ext cx="1490554" cy="215356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cs-CZ" sz="1100" kern="1200" dirty="0" smtClean="0"/>
            <a:t>Dokončování oprav na </a:t>
          </a:r>
          <a:r>
            <a:rPr lang="cs-CZ" sz="1100" kern="1200" dirty="0" err="1" smtClean="0"/>
            <a:t>nn</a:t>
          </a:r>
          <a:r>
            <a:rPr lang="cs-CZ" sz="1100" kern="1200" dirty="0" smtClean="0"/>
            <a:t> (chatové, zahrádkářské osady apod.).</a:t>
          </a:r>
          <a:endParaRPr lang="cs-CZ" sz="1100" kern="1200" dirty="0"/>
        </a:p>
        <a:p>
          <a:pPr lvl="0" algn="l" defTabSz="488950">
            <a:lnSpc>
              <a:spcPct val="90000"/>
            </a:lnSpc>
            <a:spcBef>
              <a:spcPct val="0"/>
            </a:spcBef>
            <a:spcAft>
              <a:spcPct val="35000"/>
            </a:spcAft>
          </a:pPr>
          <a:r>
            <a:rPr lang="cs-CZ" sz="1100" kern="1200" dirty="0" smtClean="0"/>
            <a:t>Dokončování provizorních oprav a návrat k běžné investiční činnosti.</a:t>
          </a:r>
          <a:endParaRPr lang="cs-CZ" sz="1100" kern="1200" dirty="0"/>
        </a:p>
      </dsp:txBody>
      <dsp:txXfrm>
        <a:off x="5962377" y="2677174"/>
        <a:ext cx="1490554" cy="2153562"/>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0"/>
            <a:ext cx="2972290" cy="484346"/>
          </a:xfrm>
          <a:prstGeom prst="rect">
            <a:avLst/>
          </a:prstGeom>
          <a:noFill/>
          <a:ln w="9525">
            <a:noFill/>
            <a:miter lim="800000"/>
            <a:headEnd/>
            <a:tailEnd/>
          </a:ln>
          <a:effectLst/>
        </p:spPr>
        <p:txBody>
          <a:bodyPr vert="horz" wrap="square" lIns="91828" tIns="45915" rIns="91828" bIns="45915" numCol="1" anchor="t" anchorCtr="0" compatLnSpc="1">
            <a:prstTxWarp prst="textNoShape">
              <a:avLst/>
            </a:prstTxWarp>
          </a:bodyPr>
          <a:lstStyle>
            <a:lvl1pPr algn="l" defTabSz="919699" eaLnBrk="1" hangingPunct="1">
              <a:spcBef>
                <a:spcPct val="0"/>
              </a:spcBef>
              <a:buClrTx/>
              <a:buFontTx/>
              <a:buNone/>
              <a:defRPr sz="1200" i="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3885710" y="0"/>
            <a:ext cx="2972290" cy="484346"/>
          </a:xfrm>
          <a:prstGeom prst="rect">
            <a:avLst/>
          </a:prstGeom>
          <a:noFill/>
          <a:ln w="9525">
            <a:noFill/>
            <a:miter lim="800000"/>
            <a:headEnd/>
            <a:tailEnd/>
          </a:ln>
          <a:effectLst/>
        </p:spPr>
        <p:txBody>
          <a:bodyPr vert="horz" wrap="square" lIns="91828" tIns="45915" rIns="91828" bIns="45915" numCol="1" anchor="t" anchorCtr="0" compatLnSpc="1">
            <a:prstTxWarp prst="textNoShape">
              <a:avLst/>
            </a:prstTxWarp>
          </a:bodyPr>
          <a:lstStyle>
            <a:lvl1pPr algn="r" defTabSz="919699" eaLnBrk="1" hangingPunct="1">
              <a:spcBef>
                <a:spcPct val="0"/>
              </a:spcBef>
              <a:buClrTx/>
              <a:buFontTx/>
              <a:buNone/>
              <a:defRPr sz="1200" i="0">
                <a:latin typeface="Times New Roman" pitchFamily="18" charset="0"/>
              </a:defRPr>
            </a:lvl1pPr>
          </a:lstStyle>
          <a:p>
            <a:fld id="{457EA0C0-5B0D-4D8E-8448-29C33B29C874}" type="datetime1">
              <a:rPr lang="en-US"/>
              <a:pPr/>
              <a:t>3/8/2018</a:t>
            </a:fld>
            <a:endParaRPr lang="en-US"/>
          </a:p>
        </p:txBody>
      </p:sp>
      <p:sp>
        <p:nvSpPr>
          <p:cNvPr id="7172" name="Rectangle 4"/>
          <p:cNvSpPr>
            <a:spLocks noGrp="1" noChangeArrowheads="1"/>
          </p:cNvSpPr>
          <p:nvPr>
            <p:ph type="ftr" sz="quarter" idx="2"/>
          </p:nvPr>
        </p:nvSpPr>
        <p:spPr bwMode="auto">
          <a:xfrm>
            <a:off x="2" y="9202579"/>
            <a:ext cx="2972290" cy="484346"/>
          </a:xfrm>
          <a:prstGeom prst="rect">
            <a:avLst/>
          </a:prstGeom>
          <a:noFill/>
          <a:ln w="9525">
            <a:noFill/>
            <a:miter lim="800000"/>
            <a:headEnd/>
            <a:tailEnd/>
          </a:ln>
          <a:effectLst/>
        </p:spPr>
        <p:txBody>
          <a:bodyPr vert="horz" wrap="square" lIns="91828" tIns="45915" rIns="91828" bIns="45915" numCol="1" anchor="b" anchorCtr="0" compatLnSpc="1">
            <a:prstTxWarp prst="textNoShape">
              <a:avLst/>
            </a:prstTxWarp>
          </a:bodyPr>
          <a:lstStyle>
            <a:lvl1pPr algn="l" defTabSz="919699" eaLnBrk="1" hangingPunct="1">
              <a:spcBef>
                <a:spcPct val="0"/>
              </a:spcBef>
              <a:buClrTx/>
              <a:buFontTx/>
              <a:buNone/>
              <a:defRPr sz="1200" i="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3885710" y="9202579"/>
            <a:ext cx="2972290" cy="484346"/>
          </a:xfrm>
          <a:prstGeom prst="rect">
            <a:avLst/>
          </a:prstGeom>
          <a:noFill/>
          <a:ln w="9525">
            <a:noFill/>
            <a:miter lim="800000"/>
            <a:headEnd/>
            <a:tailEnd/>
          </a:ln>
          <a:effectLst/>
        </p:spPr>
        <p:txBody>
          <a:bodyPr vert="horz" wrap="square" lIns="91828" tIns="45915" rIns="91828" bIns="45915" numCol="1" anchor="b" anchorCtr="0" compatLnSpc="1">
            <a:prstTxWarp prst="textNoShape">
              <a:avLst/>
            </a:prstTxWarp>
          </a:bodyPr>
          <a:lstStyle>
            <a:lvl1pPr algn="r" defTabSz="919699" eaLnBrk="1" hangingPunct="1">
              <a:spcBef>
                <a:spcPct val="0"/>
              </a:spcBef>
              <a:buClrTx/>
              <a:buFontTx/>
              <a:buNone/>
              <a:defRPr sz="1200" i="0">
                <a:latin typeface="Times New Roman" pitchFamily="18" charset="0"/>
              </a:defRPr>
            </a:lvl1pPr>
          </a:lstStyle>
          <a:p>
            <a:fld id="{93680765-A157-41AD-8F94-E152B15695BF}" type="slidenum">
              <a:rPr lang="en-US"/>
              <a:pPr/>
              <a:t>‹#›</a:t>
            </a:fld>
            <a:endParaRPr lang="en-US"/>
          </a:p>
        </p:txBody>
      </p:sp>
    </p:spTree>
    <p:extLst>
      <p:ext uri="{BB962C8B-B14F-4D97-AF65-F5344CB8AC3E}">
        <p14:creationId xmlns:p14="http://schemas.microsoft.com/office/powerpoint/2010/main" val="4047161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715963" y="476250"/>
            <a:ext cx="5489575" cy="4116388"/>
          </a:xfrm>
          <a:prstGeom prst="rect">
            <a:avLst/>
          </a:prstGeom>
          <a:noFill/>
          <a:ln w="9525">
            <a:noFill/>
            <a:miter lim="800000"/>
            <a:headEnd/>
            <a:tailEnd/>
          </a:ln>
          <a:effectLst/>
        </p:spPr>
      </p:sp>
      <p:sp>
        <p:nvSpPr>
          <p:cNvPr id="5125" name="Rectangle 5"/>
          <p:cNvSpPr>
            <a:spLocks noGrp="1" noChangeArrowheads="1"/>
          </p:cNvSpPr>
          <p:nvPr>
            <p:ph type="body" sz="quarter" idx="3"/>
          </p:nvPr>
        </p:nvSpPr>
        <p:spPr bwMode="auto">
          <a:xfrm>
            <a:off x="570647" y="5456596"/>
            <a:ext cx="5780586" cy="3344365"/>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cs-CZ" dirty="0" smtClean="0"/>
              <a:t>Click to edit Master text styles</a:t>
            </a:r>
          </a:p>
        </p:txBody>
      </p:sp>
      <p:sp>
        <p:nvSpPr>
          <p:cNvPr id="5127" name="pg num"/>
          <p:cNvSpPr>
            <a:spLocks noGrp="1" noChangeArrowheads="1"/>
          </p:cNvSpPr>
          <p:nvPr>
            <p:ph type="sldNum" sz="quarter" idx="5"/>
          </p:nvPr>
        </p:nvSpPr>
        <p:spPr bwMode="auto">
          <a:xfrm>
            <a:off x="6086741" y="9311316"/>
            <a:ext cx="547398" cy="184666"/>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19699" eaLnBrk="1" hangingPunct="1">
              <a:spcBef>
                <a:spcPct val="0"/>
              </a:spcBef>
              <a:buClrTx/>
              <a:buFontTx/>
              <a:buNone/>
              <a:defRPr sz="1200" i="0"/>
            </a:lvl1pPr>
          </a:lstStyle>
          <a:p>
            <a:fld id="{42689D1E-D6FA-469F-A168-9573E3DAE983}" type="slidenum">
              <a:rPr lang="cs-CZ"/>
              <a:pPr/>
              <a:t>‹#›</a:t>
            </a:fld>
            <a:endParaRPr lang="cs-CZ"/>
          </a:p>
        </p:txBody>
      </p:sp>
      <p:sp>
        <p:nvSpPr>
          <p:cNvPr id="5137" name="McK Separator" hidden="1"/>
          <p:cNvSpPr>
            <a:spLocks noChangeShapeType="1"/>
          </p:cNvSpPr>
          <p:nvPr/>
        </p:nvSpPr>
        <p:spPr bwMode="auto">
          <a:xfrm>
            <a:off x="821916" y="1473221"/>
            <a:ext cx="5245217" cy="0"/>
          </a:xfrm>
          <a:prstGeom prst="line">
            <a:avLst/>
          </a:prstGeom>
          <a:noFill/>
          <a:ln w="9525">
            <a:solidFill>
              <a:schemeClr val="tx1"/>
            </a:solidFill>
            <a:round/>
            <a:headEnd/>
            <a:tailEnd/>
          </a:ln>
          <a:effectLst/>
        </p:spPr>
        <p:txBody>
          <a:bodyPr lIns="92290" tIns="46145" rIns="92290" bIns="46145"/>
          <a:lstStyle/>
          <a:p>
            <a:endParaRPr lang="cs-CZ"/>
          </a:p>
        </p:txBody>
      </p:sp>
    </p:spTree>
    <p:extLst>
      <p:ext uri="{BB962C8B-B14F-4D97-AF65-F5344CB8AC3E}">
        <p14:creationId xmlns:p14="http://schemas.microsoft.com/office/powerpoint/2010/main" val="2929927327"/>
      </p:ext>
    </p:extLst>
  </p:cSld>
  <p:clrMap bg1="lt1" tx1="dk1" bg2="lt2" tx2="dk2" accent1="accent1" accent2="accent2" accent3="accent3" accent4="accent4" accent5="accent5" accent6="accent6" hlink="hlink" folHlink="folHlink"/>
  <p:hf hdr="0" dt="0"/>
  <p:notesStyle>
    <a:lvl1pPr algn="l" rtl="0" fontAlgn="base">
      <a:lnSpc>
        <a:spcPct val="90000"/>
      </a:lnSpc>
      <a:spcBef>
        <a:spcPct val="30000"/>
      </a:spcBef>
      <a:spcAft>
        <a:spcPct val="0"/>
      </a:spcAft>
      <a:defRPr sz="1632" b="1" kern="1200">
        <a:solidFill>
          <a:schemeClr val="tx1"/>
        </a:solidFill>
        <a:latin typeface="Arial" pitchFamily="34" charset="0"/>
        <a:ea typeface="+mn-ea"/>
        <a:cs typeface="+mn-cs"/>
      </a:defRPr>
    </a:lvl1pPr>
    <a:lvl2pPr marL="194367" algn="l" rtl="0" fontAlgn="base">
      <a:spcBef>
        <a:spcPct val="30000"/>
      </a:spcBef>
      <a:spcAft>
        <a:spcPct val="0"/>
      </a:spcAft>
      <a:defRPr sz="1224" kern="1200">
        <a:solidFill>
          <a:schemeClr val="tx1"/>
        </a:solidFill>
        <a:latin typeface="Times New Roman" pitchFamily="18" charset="0"/>
        <a:ea typeface="+mn-ea"/>
        <a:cs typeface="+mn-cs"/>
      </a:defRPr>
    </a:lvl2pPr>
    <a:lvl3pPr marL="388734" algn="l" rtl="0" fontAlgn="base">
      <a:spcBef>
        <a:spcPct val="30000"/>
      </a:spcBef>
      <a:spcAft>
        <a:spcPct val="0"/>
      </a:spcAft>
      <a:defRPr sz="1224" kern="1200">
        <a:solidFill>
          <a:schemeClr val="tx1"/>
        </a:solidFill>
        <a:latin typeface="Times New Roman" pitchFamily="18" charset="0"/>
        <a:ea typeface="+mn-ea"/>
        <a:cs typeface="+mn-cs"/>
      </a:defRPr>
    </a:lvl3pPr>
    <a:lvl4pPr marL="583101" algn="l" rtl="0" fontAlgn="base">
      <a:spcBef>
        <a:spcPct val="30000"/>
      </a:spcBef>
      <a:spcAft>
        <a:spcPct val="0"/>
      </a:spcAft>
      <a:defRPr sz="1224" kern="1200">
        <a:solidFill>
          <a:schemeClr val="tx1"/>
        </a:solidFill>
        <a:latin typeface="Times New Roman" pitchFamily="18" charset="0"/>
        <a:ea typeface="+mn-ea"/>
        <a:cs typeface="+mn-cs"/>
      </a:defRPr>
    </a:lvl4pPr>
    <a:lvl5pPr marL="777469" algn="l" rtl="0" fontAlgn="base">
      <a:spcBef>
        <a:spcPct val="30000"/>
      </a:spcBef>
      <a:spcAft>
        <a:spcPct val="0"/>
      </a:spcAft>
      <a:defRPr sz="1224" kern="1200">
        <a:solidFill>
          <a:schemeClr val="tx1"/>
        </a:solidFill>
        <a:latin typeface="Times New Roman" pitchFamily="18" charset="0"/>
        <a:ea typeface="+mn-ea"/>
        <a:cs typeface="+mn-cs"/>
      </a:defRPr>
    </a:lvl5pPr>
    <a:lvl6pPr marL="2332406" algn="l" defTabSz="932962" rtl="0" eaLnBrk="1" latinLnBrk="0" hangingPunct="1">
      <a:defRPr sz="1224" kern="1200">
        <a:solidFill>
          <a:schemeClr val="tx1"/>
        </a:solidFill>
        <a:latin typeface="+mn-lt"/>
        <a:ea typeface="+mn-ea"/>
        <a:cs typeface="+mn-cs"/>
      </a:defRPr>
    </a:lvl6pPr>
    <a:lvl7pPr marL="2798887" algn="l" defTabSz="932962" rtl="0" eaLnBrk="1" latinLnBrk="0" hangingPunct="1">
      <a:defRPr sz="1224" kern="1200">
        <a:solidFill>
          <a:schemeClr val="tx1"/>
        </a:solidFill>
        <a:latin typeface="+mn-lt"/>
        <a:ea typeface="+mn-ea"/>
        <a:cs typeface="+mn-cs"/>
      </a:defRPr>
    </a:lvl7pPr>
    <a:lvl8pPr marL="3265368" algn="l" defTabSz="932962" rtl="0" eaLnBrk="1" latinLnBrk="0" hangingPunct="1">
      <a:defRPr sz="1224" kern="1200">
        <a:solidFill>
          <a:schemeClr val="tx1"/>
        </a:solidFill>
        <a:latin typeface="+mn-lt"/>
        <a:ea typeface="+mn-ea"/>
        <a:cs typeface="+mn-cs"/>
      </a:defRPr>
    </a:lvl8pPr>
    <a:lvl9pPr marL="3731849" algn="l" defTabSz="932962"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2689D1E-D6FA-469F-A168-9573E3DAE983}" type="slidenum">
              <a:rPr lang="cs-CZ" smtClean="0"/>
              <a:pPr/>
              <a:t>0</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689D1E-D6FA-469F-A168-9573E3DAE983}" type="slidenum">
              <a:rPr lang="cs-CZ" smtClean="0">
                <a:solidFill>
                  <a:prstClr val="black"/>
                </a:solidFill>
              </a:rPr>
              <a:pPr/>
              <a:t>4</a:t>
            </a:fld>
            <a:endParaRPr lang="cs-CZ">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13346" name="McK Title Elements" hidden="1"/>
          <p:cNvGrpSpPr>
            <a:grpSpLocks/>
          </p:cNvGrpSpPr>
          <p:nvPr/>
        </p:nvGrpSpPr>
        <p:grpSpPr bwMode="auto">
          <a:xfrm>
            <a:off x="2863881" y="2183416"/>
            <a:ext cx="5130035" cy="4601696"/>
            <a:chOff x="1768" y="1348"/>
            <a:chExt cx="3167" cy="2841"/>
          </a:xfrm>
        </p:grpSpPr>
        <p:sp>
          <p:nvSpPr>
            <p:cNvPr id="13331" name="McK Confidential" hidden="1"/>
            <p:cNvSpPr txBox="1">
              <a:spLocks noChangeArrowheads="1"/>
            </p:cNvSpPr>
            <p:nvPr/>
          </p:nvSpPr>
          <p:spPr bwMode="auto">
            <a:xfrm>
              <a:off x="1768" y="1348"/>
              <a:ext cx="936" cy="136"/>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sz="1428" i="0" dirty="0"/>
                <a:t>DŮVĚRNÉ</a:t>
              </a:r>
            </a:p>
          </p:txBody>
        </p:sp>
        <p:sp>
          <p:nvSpPr>
            <p:cNvPr id="13332" name="McK Document" hidden="1"/>
            <p:cNvSpPr txBox="1">
              <a:spLocks noChangeArrowheads="1"/>
            </p:cNvSpPr>
            <p:nvPr/>
          </p:nvSpPr>
          <p:spPr bwMode="auto">
            <a:xfrm>
              <a:off x="1768" y="3047"/>
              <a:ext cx="3167" cy="136"/>
            </a:xfrm>
            <a:prstGeom prst="rect">
              <a:avLst/>
            </a:prstGeom>
            <a:noFill/>
            <a:ln w="9525">
              <a:noFill/>
              <a:miter lim="800000"/>
              <a:headEnd/>
              <a:tailEnd/>
            </a:ln>
            <a:effectLst/>
          </p:spPr>
          <p:txBody>
            <a:bodyPr lIns="0" tIns="0" rIns="0" bIns="0" anchor="b">
              <a:spAutoFit/>
            </a:bodyPr>
            <a:lstStyle/>
            <a:p>
              <a:pPr algn="l" eaLnBrk="1" hangingPunct="1">
                <a:spcBef>
                  <a:spcPct val="0"/>
                </a:spcBef>
                <a:buClrTx/>
                <a:buFontTx/>
                <a:buNone/>
              </a:pPr>
              <a:r>
                <a:rPr lang="cs-CZ" sz="1428" i="0" dirty="0"/>
                <a:t>Dokument</a:t>
              </a:r>
            </a:p>
          </p:txBody>
        </p:sp>
        <p:sp>
          <p:nvSpPr>
            <p:cNvPr id="13333" name="McK Date" hidden="1"/>
            <p:cNvSpPr txBox="1">
              <a:spLocks noChangeArrowheads="1"/>
            </p:cNvSpPr>
            <p:nvPr/>
          </p:nvSpPr>
          <p:spPr bwMode="auto">
            <a:xfrm>
              <a:off x="1768" y="3216"/>
              <a:ext cx="3167" cy="136"/>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sz="1428" i="0" dirty="0"/>
                <a:t>Datum</a:t>
              </a:r>
            </a:p>
          </p:txBody>
        </p:sp>
        <p:sp>
          <p:nvSpPr>
            <p:cNvPr id="13334" name="McK Disclaimer" hidden="1"/>
            <p:cNvSpPr>
              <a:spLocks noChangeArrowheads="1"/>
            </p:cNvSpPr>
            <p:nvPr>
              <p:custDataLst>
                <p:tags r:id="rId1"/>
              </p:custDataLst>
            </p:nvPr>
          </p:nvSpPr>
          <p:spPr bwMode="auto">
            <a:xfrm>
              <a:off x="1768" y="3761"/>
              <a:ext cx="2303" cy="428"/>
            </a:xfrm>
            <a:prstGeom prst="rect">
              <a:avLst/>
            </a:prstGeom>
            <a:noFill/>
            <a:ln w="9525">
              <a:noFill/>
              <a:miter lim="800000"/>
              <a:headEnd/>
              <a:tailEnd/>
            </a:ln>
            <a:effectLst/>
          </p:spPr>
          <p:txBody>
            <a:bodyPr lIns="0" tIns="0" rIns="0" bIns="0" anchor="b">
              <a:spAutoFit/>
            </a:bodyPr>
            <a:lstStyle/>
            <a:p>
              <a:pPr algn="l" defTabSz="804863">
                <a:spcBef>
                  <a:spcPct val="0"/>
                </a:spcBef>
                <a:buClrTx/>
                <a:buFontTx/>
                <a:buNone/>
              </a:pPr>
              <a:r>
                <a:rPr lang="cs-CZ" sz="900" i="0" dirty="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3343" name="Working Draft Text" hidden="1"/>
          <p:cNvSpPr>
            <a:spLocks noChangeArrowheads="1"/>
          </p:cNvSpPr>
          <p:nvPr/>
        </p:nvSpPr>
        <p:spPr bwMode="auto">
          <a:xfrm>
            <a:off x="427638" y="349866"/>
            <a:ext cx="3110094" cy="281103"/>
          </a:xfrm>
          <a:prstGeom prst="rect">
            <a:avLst/>
          </a:prstGeom>
          <a:noFill/>
          <a:ln w="9525">
            <a:noFill/>
            <a:miter lim="800000"/>
            <a:headEnd/>
            <a:tailEnd/>
          </a:ln>
          <a:effectLst/>
        </p:spPr>
        <p:txBody>
          <a:bodyPr lIns="0" tIns="0" rIns="0" bIns="0">
            <a:spAutoFit/>
          </a:bodyPr>
          <a:lstStyle/>
          <a:p>
            <a:pPr defTabSz="895350" eaLnBrk="1" hangingPunct="1">
              <a:lnSpc>
                <a:spcPct val="110000"/>
              </a:lnSpc>
              <a:spcBef>
                <a:spcPct val="0"/>
              </a:spcBef>
              <a:buClrTx/>
              <a:buSzPct val="120000"/>
              <a:buFontTx/>
              <a:buNone/>
            </a:pPr>
            <a:r>
              <a:rPr lang="cs-CZ" sz="1800" b="1" i="0" dirty="0">
                <a:solidFill>
                  <a:schemeClr val="bg1"/>
                </a:solidFill>
              </a:rPr>
              <a:t>Working Draft    </a:t>
            </a:r>
          </a:p>
        </p:txBody>
      </p:sp>
      <p:sp>
        <p:nvSpPr>
          <p:cNvPr id="13344" name="Working Draft" hidden="1"/>
          <p:cNvSpPr txBox="1">
            <a:spLocks noChangeArrowheads="1"/>
          </p:cNvSpPr>
          <p:nvPr/>
        </p:nvSpPr>
        <p:spPr bwMode="auto">
          <a:xfrm>
            <a:off x="427639" y="594448"/>
            <a:ext cx="4580934" cy="184666"/>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1200" i="0" dirty="0"/>
              <a:t>Last Modified 10/4/2004 4:39:06 PM Central Europe Standard Time</a:t>
            </a:r>
            <a:endParaRPr lang="cs-CZ" sz="1200" i="0" dirty="0"/>
          </a:p>
        </p:txBody>
      </p:sp>
      <p:sp>
        <p:nvSpPr>
          <p:cNvPr id="13345" name="Printed" hidden="1"/>
          <p:cNvSpPr txBox="1">
            <a:spLocks noChangeArrowheads="1"/>
          </p:cNvSpPr>
          <p:nvPr/>
        </p:nvSpPr>
        <p:spPr bwMode="auto">
          <a:xfrm>
            <a:off x="427640" y="816352"/>
            <a:ext cx="4219617" cy="184666"/>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1200" i="0" dirty="0"/>
              <a:t>Printed 10/4/2004 11:36:40 AM Central Europe Standard Time</a:t>
            </a:r>
          </a:p>
        </p:txBody>
      </p:sp>
      <p:sp>
        <p:nvSpPr>
          <p:cNvPr id="19" name="Rectangle 92"/>
          <p:cNvSpPr>
            <a:spLocks noGrp="1" noChangeArrowheads="1"/>
          </p:cNvSpPr>
          <p:nvPr>
            <p:ph type="title" hasCustomPrompt="1"/>
          </p:nvPr>
        </p:nvSpPr>
        <p:spPr bwMode="auto">
          <a:xfrm>
            <a:off x="1398341" y="1686772"/>
            <a:ext cx="7242421" cy="256480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ts val="5000"/>
              </a:lnSpc>
              <a:defRPr sz="3600" b="0" cap="all" baseline="0">
                <a:solidFill>
                  <a:schemeClr val="accent2"/>
                </a:solidFill>
                <a:latin typeface="+mj-lt"/>
                <a:cs typeface="Arial CE" panose="020B0604020202020204" pitchFamily="34" charset="0"/>
              </a:defRPr>
            </a:lvl1pPr>
          </a:lstStyle>
          <a:p>
            <a:pPr lvl="0"/>
            <a:r>
              <a:rPr lang="cs-CZ" dirty="0" smtClean="0"/>
              <a:t>KLIKNUTÍM </a:t>
            </a:r>
            <a:r>
              <a:rPr lang="cs-CZ" smtClean="0"/>
              <a:t>VLOŽÍTE </a:t>
            </a:r>
            <a:br>
              <a:rPr lang="cs-CZ" smtClean="0"/>
            </a:br>
            <a:r>
              <a:rPr lang="cs-CZ" smtClean="0"/>
              <a:t>NADPIS </a:t>
            </a:r>
            <a:r>
              <a:rPr lang="cs-CZ" dirty="0" smtClean="0"/>
              <a:t>PREZENTACE</a:t>
            </a:r>
            <a:r>
              <a:rPr lang="cs-CZ" smtClean="0"/>
              <a:t/>
            </a:r>
            <a:br>
              <a:rPr lang="cs-CZ" smtClean="0"/>
            </a:br>
            <a:r>
              <a:rPr lang="cs-CZ" smtClean="0"/>
              <a:t/>
            </a:r>
            <a:br>
              <a:rPr lang="cs-CZ" smtClean="0"/>
            </a:br>
            <a:endParaRPr lang="cs-CZ" dirty="0" smtClean="0"/>
          </a:p>
        </p:txBody>
      </p:sp>
      <p:sp>
        <p:nvSpPr>
          <p:cNvPr id="7" name="Text Placeholder 6"/>
          <p:cNvSpPr>
            <a:spLocks noGrp="1"/>
          </p:cNvSpPr>
          <p:nvPr>
            <p:ph type="body" sz="quarter" idx="10" hasCustomPrompt="1"/>
          </p:nvPr>
        </p:nvSpPr>
        <p:spPr>
          <a:xfrm>
            <a:off x="1417638" y="4675938"/>
            <a:ext cx="1846262" cy="241300"/>
          </a:xfrm>
        </p:spPr>
        <p:txBody>
          <a:bodyPr/>
          <a:lstStyle>
            <a:lvl1pPr>
              <a:defRPr sz="1800" b="1" baseline="0">
                <a:solidFill>
                  <a:srgbClr val="F24F00"/>
                </a:solidFill>
              </a:defRPr>
            </a:lvl1pPr>
          </a:lstStyle>
          <a:p>
            <a:pPr lvl="0"/>
            <a:r>
              <a:rPr lang="cs-CZ" dirty="0" smtClean="0"/>
              <a:t>měsíc rok</a:t>
            </a:r>
            <a:endParaRPr lang="cs-CZ" dirty="0"/>
          </a:p>
        </p:txBody>
      </p:sp>
      <p:sp>
        <p:nvSpPr>
          <p:cNvPr id="9" name="Text Placeholder 8"/>
          <p:cNvSpPr>
            <a:spLocks noGrp="1"/>
          </p:cNvSpPr>
          <p:nvPr>
            <p:ph type="body" sz="quarter" idx="11" hasCustomPrompt="1"/>
          </p:nvPr>
        </p:nvSpPr>
        <p:spPr>
          <a:xfrm>
            <a:off x="1417638" y="5612521"/>
            <a:ext cx="2532062" cy="653500"/>
          </a:xfrm>
        </p:spPr>
        <p:txBody>
          <a:bodyPr/>
          <a:lstStyle>
            <a:lvl1pPr>
              <a:lnSpc>
                <a:spcPts val="1900"/>
              </a:lnSpc>
              <a:defRPr sz="1600" b="1">
                <a:solidFill>
                  <a:srgbClr val="F24F00"/>
                </a:solidFill>
              </a:defRPr>
            </a:lvl1pPr>
          </a:lstStyle>
          <a:p>
            <a:pPr lvl="0"/>
            <a:r>
              <a:rPr lang="cs-CZ" dirty="0" smtClean="0"/>
              <a:t>Jméno Příjmení</a:t>
            </a:r>
          </a:p>
          <a:p>
            <a:pPr lvl="0"/>
            <a:r>
              <a:rPr lang="cs-CZ" dirty="0" smtClean="0"/>
              <a:t>funkce</a:t>
            </a:r>
            <a:endParaRPr lang="cs-CZ" dirty="0"/>
          </a:p>
        </p:txBody>
      </p:sp>
      <p:sp>
        <p:nvSpPr>
          <p:cNvPr id="11" name="Rectangle 5"/>
          <p:cNvSpPr>
            <a:spLocks noChangeArrowheads="1"/>
          </p:cNvSpPr>
          <p:nvPr userDrawn="1"/>
        </p:nvSpPr>
        <p:spPr bwMode="auto">
          <a:xfrm>
            <a:off x="7807883" y="6668419"/>
            <a:ext cx="844430" cy="129148"/>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grpSp>
        <p:nvGrpSpPr>
          <p:cNvPr id="2" name="Group 4"/>
          <p:cNvGrpSpPr>
            <a:grpSpLocks noChangeAspect="1"/>
          </p:cNvGrpSpPr>
          <p:nvPr userDrawn="1"/>
        </p:nvGrpSpPr>
        <p:grpSpPr bwMode="auto">
          <a:xfrm>
            <a:off x="525463" y="444500"/>
            <a:ext cx="3902075" cy="603250"/>
            <a:chOff x="331" y="280"/>
            <a:chExt cx="2458" cy="380"/>
          </a:xfrm>
        </p:grpSpPr>
        <p:sp>
          <p:nvSpPr>
            <p:cNvPr id="3" name="AutoShape 3"/>
            <p:cNvSpPr>
              <a:spLocks noChangeAspect="1" noChangeArrowheads="1" noTextEdit="1"/>
            </p:cNvSpPr>
            <p:nvPr userDrawn="1"/>
          </p:nvSpPr>
          <p:spPr bwMode="auto">
            <a:xfrm>
              <a:off x="331" y="280"/>
              <a:ext cx="2458"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 name="Freeform 5"/>
            <p:cNvSpPr>
              <a:spLocks/>
            </p:cNvSpPr>
            <p:nvPr userDrawn="1"/>
          </p:nvSpPr>
          <p:spPr bwMode="auto">
            <a:xfrm>
              <a:off x="332" y="280"/>
              <a:ext cx="377" cy="379"/>
            </a:xfrm>
            <a:custGeom>
              <a:avLst/>
              <a:gdLst>
                <a:gd name="T0" fmla="*/ 0 w 377"/>
                <a:gd name="T1" fmla="*/ 0 h 379"/>
                <a:gd name="T2" fmla="*/ 0 w 377"/>
                <a:gd name="T3" fmla="*/ 379 h 379"/>
                <a:gd name="T4" fmla="*/ 377 w 377"/>
                <a:gd name="T5" fmla="*/ 379 h 379"/>
                <a:gd name="T6" fmla="*/ 377 w 377"/>
                <a:gd name="T7" fmla="*/ 0 h 379"/>
                <a:gd name="T8" fmla="*/ 0 w 377"/>
                <a:gd name="T9" fmla="*/ 0 h 379"/>
                <a:gd name="T10" fmla="*/ 0 w 377"/>
                <a:gd name="T11" fmla="*/ 0 h 379"/>
              </a:gdLst>
              <a:ahLst/>
              <a:cxnLst>
                <a:cxn ang="0">
                  <a:pos x="T0" y="T1"/>
                </a:cxn>
                <a:cxn ang="0">
                  <a:pos x="T2" y="T3"/>
                </a:cxn>
                <a:cxn ang="0">
                  <a:pos x="T4" y="T5"/>
                </a:cxn>
                <a:cxn ang="0">
                  <a:pos x="T6" y="T7"/>
                </a:cxn>
                <a:cxn ang="0">
                  <a:pos x="T8" y="T9"/>
                </a:cxn>
                <a:cxn ang="0">
                  <a:pos x="T10" y="T11"/>
                </a:cxn>
              </a:cxnLst>
              <a:rect l="0" t="0" r="r" b="b"/>
              <a:pathLst>
                <a:path w="377" h="379">
                  <a:moveTo>
                    <a:pt x="0" y="0"/>
                  </a:moveTo>
                  <a:lnTo>
                    <a:pt x="0" y="379"/>
                  </a:lnTo>
                  <a:lnTo>
                    <a:pt x="377" y="379"/>
                  </a:lnTo>
                  <a:lnTo>
                    <a:pt x="377" y="0"/>
                  </a:lnTo>
                  <a:lnTo>
                    <a:pt x="0" y="0"/>
                  </a:lnTo>
                  <a:lnTo>
                    <a:pt x="0" y="0"/>
                  </a:lnTo>
                  <a:close/>
                </a:path>
              </a:pathLst>
            </a:custGeom>
            <a:solidFill>
              <a:srgbClr val="67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 name="Freeform 6"/>
            <p:cNvSpPr>
              <a:spLocks/>
            </p:cNvSpPr>
            <p:nvPr userDrawn="1"/>
          </p:nvSpPr>
          <p:spPr bwMode="auto">
            <a:xfrm>
              <a:off x="404" y="352"/>
              <a:ext cx="235" cy="235"/>
            </a:xfrm>
            <a:custGeom>
              <a:avLst/>
              <a:gdLst>
                <a:gd name="T0" fmla="*/ 0 w 235"/>
                <a:gd name="T1" fmla="*/ 235 h 235"/>
                <a:gd name="T2" fmla="*/ 235 w 235"/>
                <a:gd name="T3" fmla="*/ 235 h 235"/>
                <a:gd name="T4" fmla="*/ 235 w 235"/>
                <a:gd name="T5" fmla="*/ 188 h 235"/>
                <a:gd name="T6" fmla="*/ 47 w 235"/>
                <a:gd name="T7" fmla="*/ 188 h 235"/>
                <a:gd name="T8" fmla="*/ 47 w 235"/>
                <a:gd name="T9" fmla="*/ 47 h 235"/>
                <a:gd name="T10" fmla="*/ 235 w 235"/>
                <a:gd name="T11" fmla="*/ 47 h 235"/>
                <a:gd name="T12" fmla="*/ 235 w 235"/>
                <a:gd name="T13" fmla="*/ 0 h 235"/>
                <a:gd name="T14" fmla="*/ 0 w 235"/>
                <a:gd name="T15" fmla="*/ 0 h 235"/>
                <a:gd name="T16" fmla="*/ 0 w 235"/>
                <a:gd name="T17" fmla="*/ 235 h 235"/>
                <a:gd name="T18" fmla="*/ 0 w 235"/>
                <a:gd name="T19"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0" y="235"/>
                  </a:moveTo>
                  <a:lnTo>
                    <a:pt x="235" y="235"/>
                  </a:lnTo>
                  <a:lnTo>
                    <a:pt x="235" y="188"/>
                  </a:lnTo>
                  <a:lnTo>
                    <a:pt x="47" y="188"/>
                  </a:lnTo>
                  <a:lnTo>
                    <a:pt x="47" y="47"/>
                  </a:lnTo>
                  <a:lnTo>
                    <a:pt x="235" y="47"/>
                  </a:lnTo>
                  <a:lnTo>
                    <a:pt x="235" y="0"/>
                  </a:lnTo>
                  <a:lnTo>
                    <a:pt x="0" y="0"/>
                  </a:lnTo>
                  <a:lnTo>
                    <a:pt x="0" y="235"/>
                  </a:lnTo>
                  <a:lnTo>
                    <a:pt x="0" y="2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 name="Freeform 7"/>
            <p:cNvSpPr>
              <a:spLocks/>
            </p:cNvSpPr>
            <p:nvPr userDrawn="1"/>
          </p:nvSpPr>
          <p:spPr bwMode="auto">
            <a:xfrm>
              <a:off x="498" y="446"/>
              <a:ext cx="138" cy="46"/>
            </a:xfrm>
            <a:custGeom>
              <a:avLst/>
              <a:gdLst>
                <a:gd name="T0" fmla="*/ 0 w 138"/>
                <a:gd name="T1" fmla="*/ 0 h 46"/>
                <a:gd name="T2" fmla="*/ 0 w 138"/>
                <a:gd name="T3" fmla="*/ 46 h 46"/>
                <a:gd name="T4" fmla="*/ 138 w 138"/>
                <a:gd name="T5" fmla="*/ 46 h 46"/>
                <a:gd name="T6" fmla="*/ 138 w 138"/>
                <a:gd name="T7" fmla="*/ 0 h 46"/>
                <a:gd name="T8" fmla="*/ 0 w 138"/>
                <a:gd name="T9" fmla="*/ 0 h 46"/>
                <a:gd name="T10" fmla="*/ 0 w 138"/>
                <a:gd name="T11" fmla="*/ 0 h 46"/>
              </a:gdLst>
              <a:ahLst/>
              <a:cxnLst>
                <a:cxn ang="0">
                  <a:pos x="T0" y="T1"/>
                </a:cxn>
                <a:cxn ang="0">
                  <a:pos x="T2" y="T3"/>
                </a:cxn>
                <a:cxn ang="0">
                  <a:pos x="T4" y="T5"/>
                </a:cxn>
                <a:cxn ang="0">
                  <a:pos x="T6" y="T7"/>
                </a:cxn>
                <a:cxn ang="0">
                  <a:pos x="T8" y="T9"/>
                </a:cxn>
                <a:cxn ang="0">
                  <a:pos x="T10" y="T11"/>
                </a:cxn>
              </a:cxnLst>
              <a:rect l="0" t="0" r="r" b="b"/>
              <a:pathLst>
                <a:path w="138" h="46">
                  <a:moveTo>
                    <a:pt x="0" y="0"/>
                  </a:moveTo>
                  <a:lnTo>
                    <a:pt x="0" y="46"/>
                  </a:lnTo>
                  <a:lnTo>
                    <a:pt x="138" y="46"/>
                  </a:lnTo>
                  <a:lnTo>
                    <a:pt x="138"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8" name="Freeform 8"/>
            <p:cNvSpPr>
              <a:spLocks noEditPoints="1"/>
            </p:cNvSpPr>
            <p:nvPr userDrawn="1"/>
          </p:nvSpPr>
          <p:spPr bwMode="auto">
            <a:xfrm>
              <a:off x="909" y="348"/>
              <a:ext cx="1880" cy="245"/>
            </a:xfrm>
            <a:custGeom>
              <a:avLst/>
              <a:gdLst>
                <a:gd name="T0" fmla="*/ 135 w 1473"/>
                <a:gd name="T1" fmla="*/ 147 h 192"/>
                <a:gd name="T2" fmla="*/ 119 w 1473"/>
                <a:gd name="T3" fmla="*/ 25 h 192"/>
                <a:gd name="T4" fmla="*/ 0 w 1473"/>
                <a:gd name="T5" fmla="*/ 187 h 192"/>
                <a:gd name="T6" fmla="*/ 45 w 1473"/>
                <a:gd name="T7" fmla="*/ 35 h 192"/>
                <a:gd name="T8" fmla="*/ 115 w 1473"/>
                <a:gd name="T9" fmla="*/ 95 h 192"/>
                <a:gd name="T10" fmla="*/ 45 w 1473"/>
                <a:gd name="T11" fmla="*/ 156 h 192"/>
                <a:gd name="T12" fmla="*/ 193 w 1473"/>
                <a:gd name="T13" fmla="*/ 4 h 192"/>
                <a:gd name="T14" fmla="*/ 228 w 1473"/>
                <a:gd name="T15" fmla="*/ 4 h 192"/>
                <a:gd name="T16" fmla="*/ 303 w 1473"/>
                <a:gd name="T17" fmla="*/ 10 h 192"/>
                <a:gd name="T18" fmla="*/ 324 w 1473"/>
                <a:gd name="T19" fmla="*/ 104 h 192"/>
                <a:gd name="T20" fmla="*/ 353 w 1473"/>
                <a:gd name="T21" fmla="*/ 150 h 192"/>
                <a:gd name="T22" fmla="*/ 293 w 1473"/>
                <a:gd name="T23" fmla="*/ 135 h 192"/>
                <a:gd name="T24" fmla="*/ 376 w 1473"/>
                <a:gd name="T25" fmla="*/ 178 h 192"/>
                <a:gd name="T26" fmla="*/ 343 w 1473"/>
                <a:gd name="T27" fmla="*/ 74 h 192"/>
                <a:gd name="T28" fmla="*/ 322 w 1473"/>
                <a:gd name="T29" fmla="*/ 38 h 192"/>
                <a:gd name="T30" fmla="*/ 390 w 1473"/>
                <a:gd name="T31" fmla="*/ 21 h 192"/>
                <a:gd name="T32" fmla="*/ 501 w 1473"/>
                <a:gd name="T33" fmla="*/ 35 h 192"/>
                <a:gd name="T34" fmla="*/ 425 w 1473"/>
                <a:gd name="T35" fmla="*/ 4 h 192"/>
                <a:gd name="T36" fmla="*/ 466 w 1473"/>
                <a:gd name="T37" fmla="*/ 187 h 192"/>
                <a:gd name="T38" fmla="*/ 691 w 1473"/>
                <a:gd name="T39" fmla="*/ 86 h 192"/>
                <a:gd name="T40" fmla="*/ 679 w 1473"/>
                <a:gd name="T41" fmla="*/ 17 h 192"/>
                <a:gd name="T42" fmla="*/ 579 w 1473"/>
                <a:gd name="T43" fmla="*/ 187 h 192"/>
                <a:gd name="T44" fmla="*/ 620 w 1473"/>
                <a:gd name="T45" fmla="*/ 113 h 192"/>
                <a:gd name="T46" fmla="*/ 656 w 1473"/>
                <a:gd name="T47" fmla="*/ 110 h 192"/>
                <a:gd name="T48" fmla="*/ 615 w 1473"/>
                <a:gd name="T49" fmla="*/ 33 h 192"/>
                <a:gd name="T50" fmla="*/ 661 w 1473"/>
                <a:gd name="T51" fmla="*/ 60 h 192"/>
                <a:gd name="T52" fmla="*/ 626 w 1473"/>
                <a:gd name="T53" fmla="*/ 88 h 192"/>
                <a:gd name="T54" fmla="*/ 749 w 1473"/>
                <a:gd name="T55" fmla="*/ 4 h 192"/>
                <a:gd name="T56" fmla="*/ 784 w 1473"/>
                <a:gd name="T57" fmla="*/ 4 h 192"/>
                <a:gd name="T58" fmla="*/ 945 w 1473"/>
                <a:gd name="T59" fmla="*/ 173 h 192"/>
                <a:gd name="T60" fmla="*/ 924 w 1473"/>
                <a:gd name="T61" fmla="*/ 89 h 192"/>
                <a:gd name="T62" fmla="*/ 941 w 1473"/>
                <a:gd name="T63" fmla="*/ 34 h 192"/>
                <a:gd name="T64" fmla="*/ 838 w 1473"/>
                <a:gd name="T65" fmla="*/ 4 h 192"/>
                <a:gd name="T66" fmla="*/ 873 w 1473"/>
                <a:gd name="T67" fmla="*/ 33 h 192"/>
                <a:gd name="T68" fmla="*/ 911 w 1473"/>
                <a:gd name="T69" fmla="*/ 56 h 192"/>
                <a:gd name="T70" fmla="*/ 873 w 1473"/>
                <a:gd name="T71" fmla="*/ 80 h 192"/>
                <a:gd name="T72" fmla="*/ 887 w 1473"/>
                <a:gd name="T73" fmla="*/ 107 h 192"/>
                <a:gd name="T74" fmla="*/ 924 w 1473"/>
                <a:gd name="T75" fmla="*/ 133 h 192"/>
                <a:gd name="T76" fmla="*/ 873 w 1473"/>
                <a:gd name="T77" fmla="*/ 158 h 192"/>
                <a:gd name="T78" fmla="*/ 997 w 1473"/>
                <a:gd name="T79" fmla="*/ 116 h 192"/>
                <a:gd name="T80" fmla="*/ 1071 w 1473"/>
                <a:gd name="T81" fmla="*/ 191 h 192"/>
                <a:gd name="T82" fmla="*/ 1145 w 1473"/>
                <a:gd name="T83" fmla="*/ 116 h 192"/>
                <a:gd name="T84" fmla="*/ 1109 w 1473"/>
                <a:gd name="T85" fmla="*/ 109 h 192"/>
                <a:gd name="T86" fmla="*/ 1071 w 1473"/>
                <a:gd name="T87" fmla="*/ 159 h 192"/>
                <a:gd name="T88" fmla="*/ 1033 w 1473"/>
                <a:gd name="T89" fmla="*/ 109 h 192"/>
                <a:gd name="T90" fmla="*/ 1280 w 1473"/>
                <a:gd name="T91" fmla="*/ 0 h 192"/>
                <a:gd name="T92" fmla="*/ 1183 w 1473"/>
                <a:gd name="T93" fmla="*/ 97 h 192"/>
                <a:gd name="T94" fmla="*/ 1280 w 1473"/>
                <a:gd name="T95" fmla="*/ 191 h 192"/>
                <a:gd name="T96" fmla="*/ 1313 w 1473"/>
                <a:gd name="T97" fmla="*/ 149 h 192"/>
                <a:gd name="T98" fmla="*/ 1220 w 1473"/>
                <a:gd name="T99" fmla="*/ 96 h 192"/>
                <a:gd name="T100" fmla="*/ 1280 w 1473"/>
                <a:gd name="T101" fmla="*/ 32 h 192"/>
                <a:gd name="T102" fmla="*/ 1325 w 1473"/>
                <a:gd name="T103" fmla="*/ 11 h 192"/>
                <a:gd name="T104" fmla="*/ 1473 w 1473"/>
                <a:gd name="T105" fmla="*/ 4 h 192"/>
                <a:gd name="T106" fmla="*/ 1473 w 1473"/>
                <a:gd name="T107" fmla="*/ 187 h 192"/>
                <a:gd name="T108" fmla="*/ 1407 w 1473"/>
                <a:gd name="T109" fmla="*/ 107 h 192"/>
                <a:gd name="T110" fmla="*/ 1407 w 1473"/>
                <a:gd name="T111" fmla="*/ 76 h 192"/>
                <a:gd name="T112" fmla="*/ 1473 w 1473"/>
                <a:gd name="T113" fmla="*/ 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3" h="192">
                  <a:moveTo>
                    <a:pt x="52" y="187"/>
                  </a:moveTo>
                  <a:cubicBezTo>
                    <a:pt x="68" y="187"/>
                    <a:pt x="81" y="185"/>
                    <a:pt x="92" y="181"/>
                  </a:cubicBezTo>
                  <a:cubicBezTo>
                    <a:pt x="110" y="175"/>
                    <a:pt x="124" y="163"/>
                    <a:pt x="135" y="147"/>
                  </a:cubicBezTo>
                  <a:cubicBezTo>
                    <a:pt x="146" y="132"/>
                    <a:pt x="151" y="114"/>
                    <a:pt x="151" y="95"/>
                  </a:cubicBezTo>
                  <a:cubicBezTo>
                    <a:pt x="151" y="83"/>
                    <a:pt x="149" y="71"/>
                    <a:pt x="144" y="59"/>
                  </a:cubicBezTo>
                  <a:cubicBezTo>
                    <a:pt x="138" y="45"/>
                    <a:pt x="130" y="34"/>
                    <a:pt x="119" y="25"/>
                  </a:cubicBezTo>
                  <a:cubicBezTo>
                    <a:pt x="101" y="11"/>
                    <a:pt x="79" y="4"/>
                    <a:pt x="53" y="4"/>
                  </a:cubicBezTo>
                  <a:cubicBezTo>
                    <a:pt x="0" y="4"/>
                    <a:pt x="0" y="4"/>
                    <a:pt x="0" y="4"/>
                  </a:cubicBezTo>
                  <a:cubicBezTo>
                    <a:pt x="0" y="187"/>
                    <a:pt x="0" y="187"/>
                    <a:pt x="0" y="187"/>
                  </a:cubicBezTo>
                  <a:cubicBezTo>
                    <a:pt x="52" y="187"/>
                    <a:pt x="52" y="187"/>
                    <a:pt x="52" y="187"/>
                  </a:cubicBezTo>
                  <a:close/>
                  <a:moveTo>
                    <a:pt x="36" y="35"/>
                  </a:moveTo>
                  <a:cubicBezTo>
                    <a:pt x="45" y="35"/>
                    <a:pt x="45" y="35"/>
                    <a:pt x="45" y="35"/>
                  </a:cubicBezTo>
                  <a:cubicBezTo>
                    <a:pt x="58" y="35"/>
                    <a:pt x="69" y="36"/>
                    <a:pt x="76" y="39"/>
                  </a:cubicBezTo>
                  <a:cubicBezTo>
                    <a:pt x="88" y="43"/>
                    <a:pt x="98" y="51"/>
                    <a:pt x="105" y="62"/>
                  </a:cubicBezTo>
                  <a:cubicBezTo>
                    <a:pt x="111" y="72"/>
                    <a:pt x="115" y="83"/>
                    <a:pt x="115" y="95"/>
                  </a:cubicBezTo>
                  <a:cubicBezTo>
                    <a:pt x="115" y="106"/>
                    <a:pt x="112" y="116"/>
                    <a:pt x="108" y="125"/>
                  </a:cubicBezTo>
                  <a:cubicBezTo>
                    <a:pt x="102" y="137"/>
                    <a:pt x="93" y="145"/>
                    <a:pt x="81" y="150"/>
                  </a:cubicBezTo>
                  <a:cubicBezTo>
                    <a:pt x="73" y="154"/>
                    <a:pt x="61" y="156"/>
                    <a:pt x="45" y="156"/>
                  </a:cubicBezTo>
                  <a:cubicBezTo>
                    <a:pt x="36" y="156"/>
                    <a:pt x="36" y="156"/>
                    <a:pt x="36" y="156"/>
                  </a:cubicBezTo>
                  <a:cubicBezTo>
                    <a:pt x="36" y="35"/>
                    <a:pt x="36" y="35"/>
                    <a:pt x="36" y="35"/>
                  </a:cubicBezTo>
                  <a:close/>
                  <a:moveTo>
                    <a:pt x="193" y="4"/>
                  </a:moveTo>
                  <a:cubicBezTo>
                    <a:pt x="193" y="187"/>
                    <a:pt x="193" y="187"/>
                    <a:pt x="193" y="187"/>
                  </a:cubicBezTo>
                  <a:cubicBezTo>
                    <a:pt x="228" y="187"/>
                    <a:pt x="228" y="187"/>
                    <a:pt x="228" y="187"/>
                  </a:cubicBezTo>
                  <a:cubicBezTo>
                    <a:pt x="228" y="4"/>
                    <a:pt x="228" y="4"/>
                    <a:pt x="228" y="4"/>
                  </a:cubicBezTo>
                  <a:cubicBezTo>
                    <a:pt x="193" y="4"/>
                    <a:pt x="193" y="4"/>
                    <a:pt x="193" y="4"/>
                  </a:cubicBezTo>
                  <a:close/>
                  <a:moveTo>
                    <a:pt x="336" y="1"/>
                  </a:moveTo>
                  <a:cubicBezTo>
                    <a:pt x="324" y="1"/>
                    <a:pt x="313" y="4"/>
                    <a:pt x="303" y="10"/>
                  </a:cubicBezTo>
                  <a:cubicBezTo>
                    <a:pt x="287" y="20"/>
                    <a:pt x="279" y="35"/>
                    <a:pt x="279" y="54"/>
                  </a:cubicBezTo>
                  <a:cubicBezTo>
                    <a:pt x="279" y="68"/>
                    <a:pt x="283" y="80"/>
                    <a:pt x="293" y="88"/>
                  </a:cubicBezTo>
                  <a:cubicBezTo>
                    <a:pt x="300" y="93"/>
                    <a:pt x="310" y="99"/>
                    <a:pt x="324" y="104"/>
                  </a:cubicBezTo>
                  <a:cubicBezTo>
                    <a:pt x="338" y="109"/>
                    <a:pt x="346" y="112"/>
                    <a:pt x="349" y="115"/>
                  </a:cubicBezTo>
                  <a:cubicBezTo>
                    <a:pt x="356" y="119"/>
                    <a:pt x="360" y="125"/>
                    <a:pt x="360" y="133"/>
                  </a:cubicBezTo>
                  <a:cubicBezTo>
                    <a:pt x="360" y="139"/>
                    <a:pt x="357" y="145"/>
                    <a:pt x="353" y="150"/>
                  </a:cubicBezTo>
                  <a:cubicBezTo>
                    <a:pt x="348" y="156"/>
                    <a:pt x="340" y="159"/>
                    <a:pt x="331" y="159"/>
                  </a:cubicBezTo>
                  <a:cubicBezTo>
                    <a:pt x="320" y="159"/>
                    <a:pt x="311" y="155"/>
                    <a:pt x="302" y="148"/>
                  </a:cubicBezTo>
                  <a:cubicBezTo>
                    <a:pt x="299" y="144"/>
                    <a:pt x="295" y="140"/>
                    <a:pt x="293" y="135"/>
                  </a:cubicBezTo>
                  <a:cubicBezTo>
                    <a:pt x="269" y="157"/>
                    <a:pt x="269" y="157"/>
                    <a:pt x="269" y="157"/>
                  </a:cubicBezTo>
                  <a:cubicBezTo>
                    <a:pt x="285" y="180"/>
                    <a:pt x="306" y="192"/>
                    <a:pt x="332" y="192"/>
                  </a:cubicBezTo>
                  <a:cubicBezTo>
                    <a:pt x="350" y="192"/>
                    <a:pt x="364" y="187"/>
                    <a:pt x="376" y="178"/>
                  </a:cubicBezTo>
                  <a:cubicBezTo>
                    <a:pt x="389" y="166"/>
                    <a:pt x="396" y="151"/>
                    <a:pt x="396" y="131"/>
                  </a:cubicBezTo>
                  <a:cubicBezTo>
                    <a:pt x="396" y="111"/>
                    <a:pt x="387" y="96"/>
                    <a:pt x="369" y="85"/>
                  </a:cubicBezTo>
                  <a:cubicBezTo>
                    <a:pt x="364" y="82"/>
                    <a:pt x="356" y="79"/>
                    <a:pt x="343" y="74"/>
                  </a:cubicBezTo>
                  <a:cubicBezTo>
                    <a:pt x="334" y="71"/>
                    <a:pt x="328" y="68"/>
                    <a:pt x="325" y="66"/>
                  </a:cubicBezTo>
                  <a:cubicBezTo>
                    <a:pt x="319" y="62"/>
                    <a:pt x="316" y="57"/>
                    <a:pt x="316" y="51"/>
                  </a:cubicBezTo>
                  <a:cubicBezTo>
                    <a:pt x="316" y="46"/>
                    <a:pt x="318" y="42"/>
                    <a:pt x="322" y="38"/>
                  </a:cubicBezTo>
                  <a:cubicBezTo>
                    <a:pt x="327" y="33"/>
                    <a:pt x="333" y="31"/>
                    <a:pt x="341" y="31"/>
                  </a:cubicBezTo>
                  <a:cubicBezTo>
                    <a:pt x="352" y="31"/>
                    <a:pt x="362" y="36"/>
                    <a:pt x="371" y="45"/>
                  </a:cubicBezTo>
                  <a:cubicBezTo>
                    <a:pt x="390" y="21"/>
                    <a:pt x="390" y="21"/>
                    <a:pt x="390" y="21"/>
                  </a:cubicBezTo>
                  <a:cubicBezTo>
                    <a:pt x="374" y="8"/>
                    <a:pt x="356" y="1"/>
                    <a:pt x="336" y="1"/>
                  </a:cubicBezTo>
                  <a:cubicBezTo>
                    <a:pt x="336" y="1"/>
                    <a:pt x="336" y="1"/>
                    <a:pt x="336" y="1"/>
                  </a:cubicBezTo>
                  <a:close/>
                  <a:moveTo>
                    <a:pt x="501" y="35"/>
                  </a:moveTo>
                  <a:cubicBezTo>
                    <a:pt x="543" y="35"/>
                    <a:pt x="543" y="35"/>
                    <a:pt x="543" y="35"/>
                  </a:cubicBezTo>
                  <a:cubicBezTo>
                    <a:pt x="543" y="4"/>
                    <a:pt x="543" y="4"/>
                    <a:pt x="543" y="4"/>
                  </a:cubicBezTo>
                  <a:cubicBezTo>
                    <a:pt x="425" y="4"/>
                    <a:pt x="425" y="4"/>
                    <a:pt x="425" y="4"/>
                  </a:cubicBezTo>
                  <a:cubicBezTo>
                    <a:pt x="425" y="35"/>
                    <a:pt x="425" y="35"/>
                    <a:pt x="425" y="35"/>
                  </a:cubicBezTo>
                  <a:cubicBezTo>
                    <a:pt x="466" y="35"/>
                    <a:pt x="466" y="35"/>
                    <a:pt x="466" y="35"/>
                  </a:cubicBezTo>
                  <a:cubicBezTo>
                    <a:pt x="466" y="187"/>
                    <a:pt x="466" y="187"/>
                    <a:pt x="466" y="187"/>
                  </a:cubicBezTo>
                  <a:cubicBezTo>
                    <a:pt x="501" y="187"/>
                    <a:pt x="501" y="187"/>
                    <a:pt x="501" y="187"/>
                  </a:cubicBezTo>
                  <a:cubicBezTo>
                    <a:pt x="501" y="35"/>
                    <a:pt x="501" y="35"/>
                    <a:pt x="501" y="35"/>
                  </a:cubicBezTo>
                  <a:close/>
                  <a:moveTo>
                    <a:pt x="691" y="86"/>
                  </a:moveTo>
                  <a:cubicBezTo>
                    <a:pt x="695" y="77"/>
                    <a:pt x="698" y="68"/>
                    <a:pt x="698" y="58"/>
                  </a:cubicBezTo>
                  <a:cubicBezTo>
                    <a:pt x="698" y="50"/>
                    <a:pt x="696" y="43"/>
                    <a:pt x="693" y="36"/>
                  </a:cubicBezTo>
                  <a:cubicBezTo>
                    <a:pt x="690" y="28"/>
                    <a:pt x="685" y="22"/>
                    <a:pt x="679" y="17"/>
                  </a:cubicBezTo>
                  <a:cubicBezTo>
                    <a:pt x="669" y="8"/>
                    <a:pt x="653" y="4"/>
                    <a:pt x="633" y="4"/>
                  </a:cubicBezTo>
                  <a:cubicBezTo>
                    <a:pt x="579" y="4"/>
                    <a:pt x="579" y="4"/>
                    <a:pt x="579" y="4"/>
                  </a:cubicBezTo>
                  <a:cubicBezTo>
                    <a:pt x="579" y="187"/>
                    <a:pt x="579" y="187"/>
                    <a:pt x="579" y="187"/>
                  </a:cubicBezTo>
                  <a:cubicBezTo>
                    <a:pt x="615" y="187"/>
                    <a:pt x="615" y="187"/>
                    <a:pt x="615" y="187"/>
                  </a:cubicBezTo>
                  <a:cubicBezTo>
                    <a:pt x="615" y="113"/>
                    <a:pt x="615" y="113"/>
                    <a:pt x="615" y="113"/>
                  </a:cubicBezTo>
                  <a:cubicBezTo>
                    <a:pt x="620" y="113"/>
                    <a:pt x="620" y="113"/>
                    <a:pt x="620" y="113"/>
                  </a:cubicBezTo>
                  <a:cubicBezTo>
                    <a:pt x="669" y="187"/>
                    <a:pt x="669" y="187"/>
                    <a:pt x="669" y="187"/>
                  </a:cubicBezTo>
                  <a:cubicBezTo>
                    <a:pt x="713" y="187"/>
                    <a:pt x="713" y="187"/>
                    <a:pt x="713" y="187"/>
                  </a:cubicBezTo>
                  <a:cubicBezTo>
                    <a:pt x="656" y="110"/>
                    <a:pt x="656" y="110"/>
                    <a:pt x="656" y="110"/>
                  </a:cubicBezTo>
                  <a:cubicBezTo>
                    <a:pt x="673" y="106"/>
                    <a:pt x="684" y="99"/>
                    <a:pt x="691" y="86"/>
                  </a:cubicBezTo>
                  <a:cubicBezTo>
                    <a:pt x="691" y="86"/>
                    <a:pt x="691" y="86"/>
                    <a:pt x="691" y="86"/>
                  </a:cubicBezTo>
                  <a:close/>
                  <a:moveTo>
                    <a:pt x="615" y="33"/>
                  </a:moveTo>
                  <a:cubicBezTo>
                    <a:pt x="626" y="33"/>
                    <a:pt x="626" y="33"/>
                    <a:pt x="626" y="33"/>
                  </a:cubicBezTo>
                  <a:cubicBezTo>
                    <a:pt x="637" y="33"/>
                    <a:pt x="645" y="35"/>
                    <a:pt x="651" y="39"/>
                  </a:cubicBezTo>
                  <a:cubicBezTo>
                    <a:pt x="657" y="44"/>
                    <a:pt x="661" y="51"/>
                    <a:pt x="661" y="60"/>
                  </a:cubicBezTo>
                  <a:cubicBezTo>
                    <a:pt x="661" y="64"/>
                    <a:pt x="660" y="68"/>
                    <a:pt x="658" y="72"/>
                  </a:cubicBezTo>
                  <a:cubicBezTo>
                    <a:pt x="656" y="77"/>
                    <a:pt x="654" y="80"/>
                    <a:pt x="650" y="82"/>
                  </a:cubicBezTo>
                  <a:cubicBezTo>
                    <a:pt x="644" y="86"/>
                    <a:pt x="636" y="88"/>
                    <a:pt x="626" y="88"/>
                  </a:cubicBezTo>
                  <a:cubicBezTo>
                    <a:pt x="615" y="88"/>
                    <a:pt x="615" y="88"/>
                    <a:pt x="615" y="88"/>
                  </a:cubicBezTo>
                  <a:cubicBezTo>
                    <a:pt x="615" y="33"/>
                    <a:pt x="615" y="33"/>
                    <a:pt x="615" y="33"/>
                  </a:cubicBezTo>
                  <a:close/>
                  <a:moveTo>
                    <a:pt x="749" y="4"/>
                  </a:moveTo>
                  <a:cubicBezTo>
                    <a:pt x="749" y="187"/>
                    <a:pt x="749" y="187"/>
                    <a:pt x="749" y="187"/>
                  </a:cubicBezTo>
                  <a:cubicBezTo>
                    <a:pt x="784" y="187"/>
                    <a:pt x="784" y="187"/>
                    <a:pt x="784" y="187"/>
                  </a:cubicBezTo>
                  <a:cubicBezTo>
                    <a:pt x="784" y="4"/>
                    <a:pt x="784" y="4"/>
                    <a:pt x="784" y="4"/>
                  </a:cubicBezTo>
                  <a:cubicBezTo>
                    <a:pt x="749" y="4"/>
                    <a:pt x="749" y="4"/>
                    <a:pt x="749" y="4"/>
                  </a:cubicBezTo>
                  <a:close/>
                  <a:moveTo>
                    <a:pt x="899" y="187"/>
                  </a:moveTo>
                  <a:cubicBezTo>
                    <a:pt x="919" y="187"/>
                    <a:pt x="935" y="182"/>
                    <a:pt x="945" y="173"/>
                  </a:cubicBezTo>
                  <a:cubicBezTo>
                    <a:pt x="956" y="163"/>
                    <a:pt x="961" y="151"/>
                    <a:pt x="961" y="135"/>
                  </a:cubicBezTo>
                  <a:cubicBezTo>
                    <a:pt x="961" y="121"/>
                    <a:pt x="957" y="110"/>
                    <a:pt x="948" y="101"/>
                  </a:cubicBezTo>
                  <a:cubicBezTo>
                    <a:pt x="943" y="95"/>
                    <a:pt x="935" y="92"/>
                    <a:pt x="924" y="89"/>
                  </a:cubicBezTo>
                  <a:cubicBezTo>
                    <a:pt x="931" y="86"/>
                    <a:pt x="935" y="82"/>
                    <a:pt x="937" y="78"/>
                  </a:cubicBezTo>
                  <a:cubicBezTo>
                    <a:pt x="942" y="71"/>
                    <a:pt x="944" y="63"/>
                    <a:pt x="944" y="52"/>
                  </a:cubicBezTo>
                  <a:cubicBezTo>
                    <a:pt x="944" y="46"/>
                    <a:pt x="943" y="40"/>
                    <a:pt x="941" y="34"/>
                  </a:cubicBezTo>
                  <a:cubicBezTo>
                    <a:pt x="938" y="26"/>
                    <a:pt x="934" y="19"/>
                    <a:pt x="928" y="15"/>
                  </a:cubicBezTo>
                  <a:cubicBezTo>
                    <a:pt x="919" y="8"/>
                    <a:pt x="904" y="4"/>
                    <a:pt x="883" y="4"/>
                  </a:cubicBezTo>
                  <a:cubicBezTo>
                    <a:pt x="838" y="4"/>
                    <a:pt x="838" y="4"/>
                    <a:pt x="838" y="4"/>
                  </a:cubicBezTo>
                  <a:cubicBezTo>
                    <a:pt x="838" y="187"/>
                    <a:pt x="838" y="187"/>
                    <a:pt x="838" y="187"/>
                  </a:cubicBezTo>
                  <a:cubicBezTo>
                    <a:pt x="899" y="187"/>
                    <a:pt x="899" y="187"/>
                    <a:pt x="899" y="187"/>
                  </a:cubicBezTo>
                  <a:close/>
                  <a:moveTo>
                    <a:pt x="873" y="33"/>
                  </a:moveTo>
                  <a:cubicBezTo>
                    <a:pt x="884" y="33"/>
                    <a:pt x="884" y="33"/>
                    <a:pt x="884" y="33"/>
                  </a:cubicBezTo>
                  <a:cubicBezTo>
                    <a:pt x="893" y="33"/>
                    <a:pt x="900" y="35"/>
                    <a:pt x="904" y="39"/>
                  </a:cubicBezTo>
                  <a:cubicBezTo>
                    <a:pt x="909" y="43"/>
                    <a:pt x="911" y="49"/>
                    <a:pt x="911" y="56"/>
                  </a:cubicBezTo>
                  <a:cubicBezTo>
                    <a:pt x="911" y="64"/>
                    <a:pt x="909" y="70"/>
                    <a:pt x="904" y="74"/>
                  </a:cubicBezTo>
                  <a:cubicBezTo>
                    <a:pt x="900" y="78"/>
                    <a:pt x="893" y="80"/>
                    <a:pt x="884" y="80"/>
                  </a:cubicBezTo>
                  <a:cubicBezTo>
                    <a:pt x="873" y="80"/>
                    <a:pt x="873" y="80"/>
                    <a:pt x="873" y="80"/>
                  </a:cubicBezTo>
                  <a:cubicBezTo>
                    <a:pt x="873" y="33"/>
                    <a:pt x="873" y="33"/>
                    <a:pt x="873" y="33"/>
                  </a:cubicBezTo>
                  <a:close/>
                  <a:moveTo>
                    <a:pt x="873" y="107"/>
                  </a:moveTo>
                  <a:cubicBezTo>
                    <a:pt x="887" y="107"/>
                    <a:pt x="887" y="107"/>
                    <a:pt x="887" y="107"/>
                  </a:cubicBezTo>
                  <a:cubicBezTo>
                    <a:pt x="892" y="107"/>
                    <a:pt x="897" y="108"/>
                    <a:pt x="901" y="108"/>
                  </a:cubicBezTo>
                  <a:cubicBezTo>
                    <a:pt x="906" y="109"/>
                    <a:pt x="910" y="110"/>
                    <a:pt x="914" y="113"/>
                  </a:cubicBezTo>
                  <a:cubicBezTo>
                    <a:pt x="921" y="117"/>
                    <a:pt x="924" y="124"/>
                    <a:pt x="924" y="133"/>
                  </a:cubicBezTo>
                  <a:cubicBezTo>
                    <a:pt x="924" y="142"/>
                    <a:pt x="921" y="149"/>
                    <a:pt x="914" y="153"/>
                  </a:cubicBezTo>
                  <a:cubicBezTo>
                    <a:pt x="908" y="157"/>
                    <a:pt x="900" y="158"/>
                    <a:pt x="889" y="158"/>
                  </a:cubicBezTo>
                  <a:cubicBezTo>
                    <a:pt x="873" y="158"/>
                    <a:pt x="873" y="158"/>
                    <a:pt x="873" y="158"/>
                  </a:cubicBezTo>
                  <a:cubicBezTo>
                    <a:pt x="873" y="107"/>
                    <a:pt x="873" y="107"/>
                    <a:pt x="873" y="107"/>
                  </a:cubicBezTo>
                  <a:close/>
                  <a:moveTo>
                    <a:pt x="997" y="4"/>
                  </a:moveTo>
                  <a:cubicBezTo>
                    <a:pt x="997" y="116"/>
                    <a:pt x="997" y="116"/>
                    <a:pt x="997" y="116"/>
                  </a:cubicBezTo>
                  <a:cubicBezTo>
                    <a:pt x="997" y="127"/>
                    <a:pt x="998" y="136"/>
                    <a:pt x="1000" y="144"/>
                  </a:cubicBezTo>
                  <a:cubicBezTo>
                    <a:pt x="1004" y="159"/>
                    <a:pt x="1013" y="171"/>
                    <a:pt x="1026" y="179"/>
                  </a:cubicBezTo>
                  <a:cubicBezTo>
                    <a:pt x="1039" y="187"/>
                    <a:pt x="1054" y="191"/>
                    <a:pt x="1071" y="191"/>
                  </a:cubicBezTo>
                  <a:cubicBezTo>
                    <a:pt x="1082" y="191"/>
                    <a:pt x="1093" y="189"/>
                    <a:pt x="1103" y="185"/>
                  </a:cubicBezTo>
                  <a:cubicBezTo>
                    <a:pt x="1115" y="181"/>
                    <a:pt x="1124" y="174"/>
                    <a:pt x="1131" y="165"/>
                  </a:cubicBezTo>
                  <a:cubicBezTo>
                    <a:pt x="1140" y="153"/>
                    <a:pt x="1145" y="137"/>
                    <a:pt x="1145" y="116"/>
                  </a:cubicBezTo>
                  <a:cubicBezTo>
                    <a:pt x="1145" y="4"/>
                    <a:pt x="1145" y="4"/>
                    <a:pt x="1145" y="4"/>
                  </a:cubicBezTo>
                  <a:cubicBezTo>
                    <a:pt x="1109" y="4"/>
                    <a:pt x="1109" y="4"/>
                    <a:pt x="1109" y="4"/>
                  </a:cubicBezTo>
                  <a:cubicBezTo>
                    <a:pt x="1109" y="109"/>
                    <a:pt x="1109" y="109"/>
                    <a:pt x="1109" y="109"/>
                  </a:cubicBezTo>
                  <a:cubicBezTo>
                    <a:pt x="1109" y="119"/>
                    <a:pt x="1108" y="125"/>
                    <a:pt x="1108" y="129"/>
                  </a:cubicBezTo>
                  <a:cubicBezTo>
                    <a:pt x="1106" y="137"/>
                    <a:pt x="1102" y="144"/>
                    <a:pt x="1096" y="150"/>
                  </a:cubicBezTo>
                  <a:cubicBezTo>
                    <a:pt x="1090" y="156"/>
                    <a:pt x="1081" y="159"/>
                    <a:pt x="1071" y="159"/>
                  </a:cubicBezTo>
                  <a:cubicBezTo>
                    <a:pt x="1062" y="159"/>
                    <a:pt x="1054" y="156"/>
                    <a:pt x="1048" y="152"/>
                  </a:cubicBezTo>
                  <a:cubicBezTo>
                    <a:pt x="1041" y="147"/>
                    <a:pt x="1037" y="141"/>
                    <a:pt x="1035" y="132"/>
                  </a:cubicBezTo>
                  <a:cubicBezTo>
                    <a:pt x="1033" y="128"/>
                    <a:pt x="1033" y="120"/>
                    <a:pt x="1033" y="109"/>
                  </a:cubicBezTo>
                  <a:cubicBezTo>
                    <a:pt x="1033" y="4"/>
                    <a:pt x="1033" y="4"/>
                    <a:pt x="1033" y="4"/>
                  </a:cubicBezTo>
                  <a:cubicBezTo>
                    <a:pt x="997" y="4"/>
                    <a:pt x="997" y="4"/>
                    <a:pt x="997" y="4"/>
                  </a:cubicBezTo>
                  <a:close/>
                  <a:moveTo>
                    <a:pt x="1280" y="0"/>
                  </a:moveTo>
                  <a:cubicBezTo>
                    <a:pt x="1263" y="0"/>
                    <a:pt x="1248" y="4"/>
                    <a:pt x="1233" y="12"/>
                  </a:cubicBezTo>
                  <a:cubicBezTo>
                    <a:pt x="1217" y="20"/>
                    <a:pt x="1205" y="33"/>
                    <a:pt x="1196" y="48"/>
                  </a:cubicBezTo>
                  <a:cubicBezTo>
                    <a:pt x="1187" y="63"/>
                    <a:pt x="1183" y="79"/>
                    <a:pt x="1183" y="97"/>
                  </a:cubicBezTo>
                  <a:cubicBezTo>
                    <a:pt x="1183" y="113"/>
                    <a:pt x="1187" y="128"/>
                    <a:pt x="1194" y="141"/>
                  </a:cubicBezTo>
                  <a:cubicBezTo>
                    <a:pt x="1203" y="157"/>
                    <a:pt x="1215" y="170"/>
                    <a:pt x="1232" y="179"/>
                  </a:cubicBezTo>
                  <a:cubicBezTo>
                    <a:pt x="1247" y="187"/>
                    <a:pt x="1263" y="191"/>
                    <a:pt x="1280" y="191"/>
                  </a:cubicBezTo>
                  <a:cubicBezTo>
                    <a:pt x="1294" y="191"/>
                    <a:pt x="1309" y="188"/>
                    <a:pt x="1325" y="181"/>
                  </a:cubicBezTo>
                  <a:cubicBezTo>
                    <a:pt x="1325" y="139"/>
                    <a:pt x="1325" y="139"/>
                    <a:pt x="1325" y="139"/>
                  </a:cubicBezTo>
                  <a:cubicBezTo>
                    <a:pt x="1320" y="143"/>
                    <a:pt x="1316" y="146"/>
                    <a:pt x="1313" y="149"/>
                  </a:cubicBezTo>
                  <a:cubicBezTo>
                    <a:pt x="1304" y="155"/>
                    <a:pt x="1293" y="159"/>
                    <a:pt x="1281" y="159"/>
                  </a:cubicBezTo>
                  <a:cubicBezTo>
                    <a:pt x="1265" y="159"/>
                    <a:pt x="1251" y="154"/>
                    <a:pt x="1240" y="143"/>
                  </a:cubicBezTo>
                  <a:cubicBezTo>
                    <a:pt x="1226" y="131"/>
                    <a:pt x="1220" y="116"/>
                    <a:pt x="1220" y="96"/>
                  </a:cubicBezTo>
                  <a:cubicBezTo>
                    <a:pt x="1220" y="85"/>
                    <a:pt x="1222" y="75"/>
                    <a:pt x="1227" y="65"/>
                  </a:cubicBezTo>
                  <a:cubicBezTo>
                    <a:pt x="1232" y="55"/>
                    <a:pt x="1240" y="46"/>
                    <a:pt x="1250" y="40"/>
                  </a:cubicBezTo>
                  <a:cubicBezTo>
                    <a:pt x="1260" y="35"/>
                    <a:pt x="1269" y="32"/>
                    <a:pt x="1280" y="32"/>
                  </a:cubicBezTo>
                  <a:cubicBezTo>
                    <a:pt x="1290" y="32"/>
                    <a:pt x="1300" y="35"/>
                    <a:pt x="1309" y="40"/>
                  </a:cubicBezTo>
                  <a:cubicBezTo>
                    <a:pt x="1314" y="43"/>
                    <a:pt x="1319" y="47"/>
                    <a:pt x="1325" y="53"/>
                  </a:cubicBezTo>
                  <a:cubicBezTo>
                    <a:pt x="1325" y="11"/>
                    <a:pt x="1325" y="11"/>
                    <a:pt x="1325" y="11"/>
                  </a:cubicBezTo>
                  <a:cubicBezTo>
                    <a:pt x="1310" y="3"/>
                    <a:pt x="1295" y="0"/>
                    <a:pt x="1280" y="0"/>
                  </a:cubicBezTo>
                  <a:cubicBezTo>
                    <a:pt x="1280" y="0"/>
                    <a:pt x="1280" y="0"/>
                    <a:pt x="1280" y="0"/>
                  </a:cubicBezTo>
                  <a:close/>
                  <a:moveTo>
                    <a:pt x="1473" y="4"/>
                  </a:moveTo>
                  <a:cubicBezTo>
                    <a:pt x="1372" y="4"/>
                    <a:pt x="1372" y="4"/>
                    <a:pt x="1372" y="4"/>
                  </a:cubicBezTo>
                  <a:cubicBezTo>
                    <a:pt x="1372" y="187"/>
                    <a:pt x="1372" y="187"/>
                    <a:pt x="1372" y="187"/>
                  </a:cubicBezTo>
                  <a:cubicBezTo>
                    <a:pt x="1473" y="187"/>
                    <a:pt x="1473" y="187"/>
                    <a:pt x="1473" y="187"/>
                  </a:cubicBezTo>
                  <a:cubicBezTo>
                    <a:pt x="1473" y="156"/>
                    <a:pt x="1473" y="156"/>
                    <a:pt x="1473" y="156"/>
                  </a:cubicBezTo>
                  <a:cubicBezTo>
                    <a:pt x="1407" y="156"/>
                    <a:pt x="1407" y="156"/>
                    <a:pt x="1407" y="156"/>
                  </a:cubicBezTo>
                  <a:cubicBezTo>
                    <a:pt x="1407" y="107"/>
                    <a:pt x="1407" y="107"/>
                    <a:pt x="1407" y="107"/>
                  </a:cubicBezTo>
                  <a:cubicBezTo>
                    <a:pt x="1471" y="107"/>
                    <a:pt x="1471" y="107"/>
                    <a:pt x="1471" y="107"/>
                  </a:cubicBezTo>
                  <a:cubicBezTo>
                    <a:pt x="1471" y="76"/>
                    <a:pt x="1471" y="76"/>
                    <a:pt x="1471" y="76"/>
                  </a:cubicBezTo>
                  <a:cubicBezTo>
                    <a:pt x="1407" y="76"/>
                    <a:pt x="1407" y="76"/>
                    <a:pt x="1407" y="76"/>
                  </a:cubicBezTo>
                  <a:cubicBezTo>
                    <a:pt x="1407" y="35"/>
                    <a:pt x="1407" y="35"/>
                    <a:pt x="1407" y="35"/>
                  </a:cubicBezTo>
                  <a:cubicBezTo>
                    <a:pt x="1473" y="35"/>
                    <a:pt x="1473" y="35"/>
                    <a:pt x="1473" y="35"/>
                  </a:cubicBezTo>
                  <a:cubicBezTo>
                    <a:pt x="1473" y="4"/>
                    <a:pt x="1473" y="4"/>
                    <a:pt x="1473"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grpSp>
      <p:sp>
        <p:nvSpPr>
          <p:cNvPr id="27" name="Obdélník 26"/>
          <p:cNvSpPr/>
          <p:nvPr userDrawn="1"/>
        </p:nvSpPr>
        <p:spPr bwMode="auto">
          <a:xfrm>
            <a:off x="503238" y="6276188"/>
            <a:ext cx="8137525" cy="10800"/>
          </a:xfrm>
          <a:prstGeom prst="rect">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l"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77" userDrawn="1">
          <p15:clr>
            <a:srgbClr val="FBAE40"/>
          </p15:clr>
        </p15:guide>
        <p15:guide id="2" pos="49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iparty - šediv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dirty="0"/>
          </a:p>
        </p:txBody>
      </p:sp>
      <p:sp>
        <p:nvSpPr>
          <p:cNvPr id="6" name="Title 1"/>
          <p:cNvSpPr>
            <a:spLocks noGrp="1"/>
          </p:cNvSpPr>
          <p:nvPr>
            <p:ph type="title" hasCustomPrompt="1"/>
          </p:nvPr>
        </p:nvSpPr>
        <p:spPr>
          <a:xfrm>
            <a:off x="503999" y="436771"/>
            <a:ext cx="8136763" cy="846386"/>
          </a:xfrm>
        </p:spPr>
        <p:txBody>
          <a:bodyPr/>
          <a:lstStyle/>
          <a:p>
            <a:r>
              <a:rPr lang="cs-CZ" smtClean="0"/>
              <a:t>KLIKNUTÍM VLOŽÍTE NADPIS SNÍMKU </a:t>
            </a:r>
            <a:br>
              <a:rPr lang="cs-CZ" smtClean="0"/>
            </a:br>
            <a:r>
              <a:rPr lang="cs-CZ" smtClean="0"/>
              <a:t>(varianta DVOUŘádkový nadpis)</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2088000" y="2103043"/>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2557"/>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2557"/>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8" name="Picture Placeholder 3"/>
          <p:cNvSpPr>
            <a:spLocks noGrp="1"/>
          </p:cNvSpPr>
          <p:nvPr>
            <p:ph type="pic" sz="quarter" idx="14" hasCustomPrompt="1"/>
          </p:nvPr>
        </p:nvSpPr>
        <p:spPr>
          <a:xfrm>
            <a:off x="504000" y="210304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391044334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17" userDrawn="1">
          <p15:clr>
            <a:srgbClr val="FBAE40"/>
          </p15:clr>
        </p15:guide>
        <p15:guide id="2" pos="54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liparty - šediv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3999" y="423020"/>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2088000" y="2527201"/>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5"/>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hasCustomPrompt="1"/>
          </p:nvPr>
        </p:nvSpPr>
        <p:spPr>
          <a:xfrm>
            <a:off x="504000" y="42560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6" name="Picture Placeholder 3"/>
          <p:cNvSpPr>
            <a:spLocks noGrp="1"/>
          </p:cNvSpPr>
          <p:nvPr>
            <p:ph type="pic" sz="quarter" idx="14" hasCustomPrompt="1"/>
          </p:nvPr>
        </p:nvSpPr>
        <p:spPr>
          <a:xfrm>
            <a:off x="504000" y="25272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900351200"/>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5443" userDrawn="1">
          <p15:clr>
            <a:srgbClr val="FBAE40"/>
          </p15:clr>
        </p15:guide>
        <p15:guide id="0" pos="31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liparty - bíl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3999" y="436771"/>
            <a:ext cx="8136763" cy="846386"/>
          </a:xfrm>
        </p:spPr>
        <p:txBody>
          <a:bodyPr/>
          <a:lstStyle>
            <a:lvl1pPr>
              <a:defRPr/>
            </a:lvl1pPr>
          </a:lstStyle>
          <a:p>
            <a:r>
              <a:rPr lang="cs-CZ" dirty="0" smtClean="0"/>
              <a:t>PO KLIKNUTÍ MŮŽETE ZADAT VLASTNÍ NADPIS</a:t>
            </a:r>
            <a:r>
              <a:rPr lang="cs-CZ" smtClean="0"/>
              <a:t>, </a:t>
            </a:r>
            <a:br>
              <a:rPr lang="cs-CZ" smtClean="0"/>
            </a:br>
            <a:r>
              <a:rPr lang="cs-CZ" smtClean="0"/>
              <a:t>V</a:t>
            </a:r>
            <a:r>
              <a:rPr lang="cs-CZ" dirty="0" smtClean="0"/>
              <a:t> TÉTO ŠABLONĚ IDEÁLNĚ DVOUŘÁDKOVÝ</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2088000" y="2102401"/>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1275"/>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12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8" name="Picture Placeholder 3"/>
          <p:cNvSpPr>
            <a:spLocks noGrp="1"/>
          </p:cNvSpPr>
          <p:nvPr>
            <p:ph type="pic" sz="quarter" idx="14" hasCustomPrompt="1"/>
          </p:nvPr>
        </p:nvSpPr>
        <p:spPr>
          <a:xfrm>
            <a:off x="504000" y="21024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219176661"/>
      </p:ext>
    </p:extLst>
  </p:cSld>
  <p:clrMapOvr>
    <a:masterClrMapping/>
  </p:clrMapOvr>
  <p:extLst mod="1">
    <p:ext uri="{DCECCB84-F9BA-43D5-87BE-67443E8EF086}">
      <p15:sldGuideLst xmlns:p15="http://schemas.microsoft.com/office/powerpoint/2012/main" xmlns="">
        <p15:guide id="1" pos="317">
          <p15:clr>
            <a:srgbClr val="FBAE40"/>
          </p15:clr>
        </p15:guide>
        <p15:guide id="2" pos="54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liparty - bíl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3999" y="423020"/>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2088000" y="2527201"/>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5"/>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hasCustomPrompt="1"/>
          </p:nvPr>
        </p:nvSpPr>
        <p:spPr>
          <a:xfrm>
            <a:off x="504000" y="42560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6" name="Picture Placeholder 3"/>
          <p:cNvSpPr>
            <a:spLocks noGrp="1"/>
          </p:cNvSpPr>
          <p:nvPr>
            <p:ph type="pic" sz="quarter" idx="14" hasCustomPrompt="1"/>
          </p:nvPr>
        </p:nvSpPr>
        <p:spPr>
          <a:xfrm>
            <a:off x="504000" y="25272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418414679"/>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5465" userDrawn="1">
          <p15:clr>
            <a:srgbClr val="FBAE40"/>
          </p15:clr>
        </p15:guide>
        <p15:guide id="3" pos="31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liparty s textem v rámečku">
    <p:spTree>
      <p:nvGrpSpPr>
        <p:cNvPr id="1" name=""/>
        <p:cNvGrpSpPr/>
        <p:nvPr/>
      </p:nvGrpSpPr>
      <p:grpSpPr>
        <a:xfrm>
          <a:off x="0" y="0"/>
          <a:ext cx="0" cy="0"/>
          <a:chOff x="0" y="0"/>
          <a:chExt cx="0" cy="0"/>
        </a:xfrm>
      </p:grpSpPr>
      <p:sp>
        <p:nvSpPr>
          <p:cNvPr id="17" name="Picture Placeholder 3"/>
          <p:cNvSpPr>
            <a:spLocks noGrp="1"/>
          </p:cNvSpPr>
          <p:nvPr>
            <p:ph type="pic" sz="quarter" idx="15" hasCustomPrompt="1"/>
          </p:nvPr>
        </p:nvSpPr>
        <p:spPr>
          <a:xfrm>
            <a:off x="504000" y="38312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8" name="Picture Placeholder 3"/>
          <p:cNvSpPr>
            <a:spLocks noGrp="1"/>
          </p:cNvSpPr>
          <p:nvPr>
            <p:ph type="pic" sz="quarter" idx="14" hasCustomPrompt="1"/>
          </p:nvPr>
        </p:nvSpPr>
        <p:spPr>
          <a:xfrm>
            <a:off x="504000" y="21024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3999" y="436771"/>
            <a:ext cx="8138555" cy="846386"/>
          </a:xfrm>
        </p:spPr>
        <p:txBody>
          <a:bodyPr/>
          <a:lstStyle>
            <a:lvl1pPr>
              <a:defRPr/>
            </a:lvl1pPr>
          </a:lstStyle>
          <a:p>
            <a:r>
              <a:rPr lang="cs-CZ" dirty="0" smtClean="0"/>
              <a:t>PO KLIKNUTÍ MŮŽETE ZADAT VLASTNÍ NADPIS</a:t>
            </a:r>
            <a:r>
              <a:rPr lang="cs-CZ" smtClean="0"/>
              <a:t>, </a:t>
            </a:r>
            <a:br>
              <a:rPr lang="cs-CZ" smtClean="0"/>
            </a:br>
            <a:r>
              <a:rPr lang="cs-CZ" smtClean="0"/>
              <a:t>V</a:t>
            </a:r>
            <a:r>
              <a:rPr lang="cs-CZ" dirty="0" smtClean="0"/>
              <a:t> TÉTO ŠABLONĚ IDEÁLNĚ DVOUŘÁDKOVÝ</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504000" y="2102401"/>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504000" y="3831275"/>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153753695"/>
      </p:ext>
    </p:extLst>
  </p:cSld>
  <p:clrMapOvr>
    <a:masterClrMapping/>
  </p:clrMapOvr>
  <p:extLst mod="1">
    <p:ext uri="{DCECCB84-F9BA-43D5-87BE-67443E8EF086}">
      <p15:sldGuideLst xmlns:p15="http://schemas.microsoft.com/office/powerpoint/2012/main" xmlns="">
        <p15:guide id="1" pos="317">
          <p15:clr>
            <a:srgbClr val="FBAE40"/>
          </p15:clr>
        </p15:guide>
        <p15:guide id="2" pos="544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iparty s textem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3999" y="423020"/>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1" name="Picture Placeholder 3"/>
          <p:cNvSpPr>
            <a:spLocks noGrp="1"/>
          </p:cNvSpPr>
          <p:nvPr>
            <p:ph type="pic" sz="quarter" idx="15" hasCustomPrompt="1"/>
          </p:nvPr>
        </p:nvSpPr>
        <p:spPr>
          <a:xfrm>
            <a:off x="504000" y="42560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3" name="Picture Placeholder 3"/>
          <p:cNvSpPr>
            <a:spLocks noGrp="1"/>
          </p:cNvSpPr>
          <p:nvPr>
            <p:ph type="pic" sz="quarter" idx="14" hasCustomPrompt="1"/>
          </p:nvPr>
        </p:nvSpPr>
        <p:spPr>
          <a:xfrm>
            <a:off x="504000" y="25272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17" name="Content Placeholder 2"/>
          <p:cNvSpPr>
            <a:spLocks noGrp="1"/>
          </p:cNvSpPr>
          <p:nvPr>
            <p:ph idx="1"/>
          </p:nvPr>
        </p:nvSpPr>
        <p:spPr>
          <a:xfrm>
            <a:off x="504000" y="2527201"/>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8" name="Content Placeholder 2"/>
          <p:cNvSpPr>
            <a:spLocks noGrp="1"/>
          </p:cNvSpPr>
          <p:nvPr>
            <p:ph idx="13"/>
          </p:nvPr>
        </p:nvSpPr>
        <p:spPr>
          <a:xfrm>
            <a:off x="504000" y="4256075"/>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861226133"/>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5443">
          <p15:clr>
            <a:srgbClr val="FBAE40"/>
          </p15:clr>
        </p15:guide>
        <p15:guide id="3" pos="31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liparty v rámečku">
    <p:spTree>
      <p:nvGrpSpPr>
        <p:cNvPr id="1" name=""/>
        <p:cNvGrpSpPr/>
        <p:nvPr/>
      </p:nvGrpSpPr>
      <p:grpSpPr>
        <a:xfrm>
          <a:off x="0" y="0"/>
          <a:ext cx="0" cy="0"/>
          <a:chOff x="0" y="0"/>
          <a:chExt cx="0" cy="0"/>
        </a:xfrm>
      </p:grpSpPr>
      <p:sp>
        <p:nvSpPr>
          <p:cNvPr id="16" name="Content Placeholder 2"/>
          <p:cNvSpPr>
            <a:spLocks noGrp="1"/>
          </p:cNvSpPr>
          <p:nvPr>
            <p:ph idx="13"/>
          </p:nvPr>
        </p:nvSpPr>
        <p:spPr>
          <a:xfrm>
            <a:off x="504000" y="3831275"/>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5" name="Content Placeholder 2"/>
          <p:cNvSpPr>
            <a:spLocks noGrp="1"/>
          </p:cNvSpPr>
          <p:nvPr>
            <p:ph idx="1"/>
          </p:nvPr>
        </p:nvSpPr>
        <p:spPr>
          <a:xfrm>
            <a:off x="504000" y="2102401"/>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1275"/>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8" name="Picture Placeholder 3"/>
          <p:cNvSpPr>
            <a:spLocks noGrp="1"/>
          </p:cNvSpPr>
          <p:nvPr>
            <p:ph type="pic" sz="quarter" idx="14" hasCustomPrompt="1"/>
          </p:nvPr>
        </p:nvSpPr>
        <p:spPr>
          <a:xfrm>
            <a:off x="504000" y="2102401"/>
            <a:ext cx="1584000" cy="1583651"/>
          </a:xfrm>
          <a:ln w="15875">
            <a:solidFill>
              <a:srgbClr val="C8C8C8"/>
            </a:solidFill>
          </a:ln>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3999" y="436771"/>
            <a:ext cx="8136763" cy="846386"/>
          </a:xfrm>
        </p:spPr>
        <p:txBody>
          <a:bodyPr/>
          <a:lstStyle/>
          <a:p>
            <a:r>
              <a:rPr lang="cs-CZ" smtClean="0"/>
              <a:t>KLIKNUTÍM VLOŽÍTE NADPIS SNÍMKU </a:t>
            </a:r>
            <a:br>
              <a:rPr lang="cs-CZ" smtClean="0"/>
            </a:br>
            <a:r>
              <a:rPr lang="cs-CZ" smtClean="0"/>
              <a:t>(varianta DVOUŘádkový nadpis)</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Tree>
    <p:extLst>
      <p:ext uri="{BB962C8B-B14F-4D97-AF65-F5344CB8AC3E}">
        <p14:creationId xmlns:p14="http://schemas.microsoft.com/office/powerpoint/2010/main" val="521675402"/>
      </p:ext>
    </p:extLst>
  </p:cSld>
  <p:clrMapOvr>
    <a:masterClrMapping/>
  </p:clrMapOvr>
  <p:extLst mod="1">
    <p:ext uri="{DCECCB84-F9BA-43D5-87BE-67443E8EF086}">
      <p15:sldGuideLst xmlns:p15="http://schemas.microsoft.com/office/powerpoint/2012/main" xmlns="">
        <p15:guide id="1" pos="317">
          <p15:clr>
            <a:srgbClr val="FBAE40"/>
          </p15:clr>
        </p15:guide>
        <p15:guide id="2" pos="544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liparty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3999" y="423020"/>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2" name="Content Placeholder 2"/>
          <p:cNvSpPr>
            <a:spLocks noGrp="1"/>
          </p:cNvSpPr>
          <p:nvPr>
            <p:ph idx="13"/>
          </p:nvPr>
        </p:nvSpPr>
        <p:spPr>
          <a:xfrm>
            <a:off x="504000" y="4256075"/>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
          </p:nvPr>
        </p:nvSpPr>
        <p:spPr>
          <a:xfrm>
            <a:off x="504000" y="2527201"/>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9" name="Picture Placeholder 3"/>
          <p:cNvSpPr>
            <a:spLocks noGrp="1"/>
          </p:cNvSpPr>
          <p:nvPr>
            <p:ph type="pic" sz="quarter" idx="15" hasCustomPrompt="1"/>
          </p:nvPr>
        </p:nvSpPr>
        <p:spPr>
          <a:xfrm>
            <a:off x="504000" y="4256075"/>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20" name="Picture Placeholder 3"/>
          <p:cNvSpPr>
            <a:spLocks noGrp="1"/>
          </p:cNvSpPr>
          <p:nvPr>
            <p:ph type="pic" sz="quarter" idx="14" hasCustomPrompt="1"/>
          </p:nvPr>
        </p:nvSpPr>
        <p:spPr>
          <a:xfrm>
            <a:off x="504000" y="2527201"/>
            <a:ext cx="1584000" cy="1583651"/>
          </a:xfrm>
          <a:ln w="15875">
            <a:solidFill>
              <a:srgbClr val="C8C8C8"/>
            </a:solidFill>
          </a:ln>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Tree>
    <p:extLst>
      <p:ext uri="{BB962C8B-B14F-4D97-AF65-F5344CB8AC3E}">
        <p14:creationId xmlns:p14="http://schemas.microsoft.com/office/powerpoint/2010/main" val="1955501143"/>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5443">
          <p15:clr>
            <a:srgbClr val="FBAE40"/>
          </p15:clr>
        </p15:guide>
        <p15:guide id="3" pos="3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rázek na pozadí">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2597150" y="1"/>
            <a:ext cx="6546850" cy="6591300"/>
          </a:xfrm>
        </p:spPr>
        <p:txBody>
          <a:bodyPr/>
          <a:lstStyle>
            <a:lvl1pPr>
              <a:defRPr baseline="0"/>
            </a:lvl1pPr>
          </a:lstStyle>
          <a:p>
            <a:r>
              <a:rPr lang="cs-CZ" dirty="0" smtClean="0"/>
              <a:t>Background Picture </a:t>
            </a:r>
            <a:r>
              <a:rPr lang="cs-CZ" dirty="0" err="1" smtClean="0"/>
              <a:t>with</a:t>
            </a:r>
            <a:r>
              <a:rPr lang="cs-CZ" dirty="0" smtClean="0"/>
              <a:t> Transparent  Background </a:t>
            </a:r>
            <a:r>
              <a:rPr lang="cs-CZ" dirty="0" err="1" smtClean="0"/>
              <a:t>Color</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3999" y="436771"/>
            <a:ext cx="8136763" cy="846386"/>
          </a:xfrm>
        </p:spPr>
        <p:txBody>
          <a:body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3999" y="2281178"/>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Tree>
    <p:extLst>
      <p:ext uri="{BB962C8B-B14F-4D97-AF65-F5344CB8AC3E}">
        <p14:creationId xmlns:p14="http://schemas.microsoft.com/office/powerpoint/2010/main" val="2824067990"/>
      </p:ext>
    </p:extLst>
  </p:cSld>
  <p:clrMapOvr>
    <a:masterClrMapping/>
  </p:clrMapOvr>
  <p:extLst mod="1">
    <p:ext uri="{DCECCB84-F9BA-43D5-87BE-67443E8EF086}">
      <p15:sldGuideLst xmlns:p15="http://schemas.microsoft.com/office/powerpoint/2012/main" xmlns="">
        <p15:guide id="1" pos="544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rázek na pozadí (třířádkový titulek)">
    <p:spTree>
      <p:nvGrpSpPr>
        <p:cNvPr id="1" name=""/>
        <p:cNvGrpSpPr/>
        <p:nvPr/>
      </p:nvGrpSpPr>
      <p:grpSpPr>
        <a:xfrm>
          <a:off x="0" y="0"/>
          <a:ext cx="0" cy="0"/>
          <a:chOff x="0" y="0"/>
          <a:chExt cx="0" cy="0"/>
        </a:xfrm>
      </p:grpSpPr>
      <p:sp>
        <p:nvSpPr>
          <p:cNvPr id="8" name="Picture Placeholder 3"/>
          <p:cNvSpPr>
            <a:spLocks noGrp="1"/>
          </p:cNvSpPr>
          <p:nvPr>
            <p:ph type="pic" sz="quarter" idx="13" hasCustomPrompt="1"/>
          </p:nvPr>
        </p:nvSpPr>
        <p:spPr>
          <a:xfrm>
            <a:off x="2597150" y="8627"/>
            <a:ext cx="6546850" cy="6591300"/>
          </a:xfrm>
        </p:spPr>
        <p:txBody>
          <a:bodyPr/>
          <a:lstStyle>
            <a:lvl1pPr>
              <a:defRPr baseline="0"/>
            </a:lvl1pPr>
          </a:lstStyle>
          <a:p>
            <a:r>
              <a:rPr lang="cs-CZ" dirty="0" smtClean="0"/>
              <a:t>Background Picture </a:t>
            </a:r>
            <a:r>
              <a:rPr lang="cs-CZ" dirty="0" err="1" smtClean="0"/>
              <a:t>with</a:t>
            </a:r>
            <a:r>
              <a:rPr lang="cs-CZ" dirty="0" smtClean="0"/>
              <a:t> Transparent  Background </a:t>
            </a:r>
            <a:r>
              <a:rPr lang="cs-CZ" dirty="0" err="1" smtClean="0"/>
              <a:t>Color</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3999" y="423020"/>
            <a:ext cx="8136763"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504000" y="2721202"/>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4181568060"/>
      </p:ext>
    </p:extLst>
  </p:cSld>
  <p:clrMapOvr>
    <a:masterClrMapping/>
  </p:clrMapOvr>
  <p:extLst mod="1">
    <p:ext uri="{DCECCB84-F9BA-43D5-87BE-67443E8EF086}">
      <p15:sldGuideLst xmlns:p15="http://schemas.microsoft.com/office/powerpoint/2012/main" xmlns="">
        <p15:guide id="1" orient="horz" pos="527">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437652"/>
            <a:ext cx="8136762" cy="846386"/>
          </a:xfrm>
        </p:spPr>
        <p:txBody>
          <a:bodyPr/>
          <a:lstStyle>
            <a:lvl1pPr>
              <a:defRPr cap="all" baseline="0">
                <a:solidFill>
                  <a:srgbClr val="F24F00"/>
                </a:solidFill>
              </a:defRPr>
            </a:lvl1pPr>
          </a:lstStyle>
          <a:p>
            <a:r>
              <a:rPr lang="cs-CZ" smtClean="0"/>
              <a:t>KLIKNUTÍM VLOŽÍTE NADPIS SNÍMKU </a:t>
            </a:r>
            <a:br>
              <a:rPr lang="cs-CZ" smtClean="0"/>
            </a:br>
            <a:r>
              <a:rPr lang="cs-CZ" smtClean="0"/>
              <a:t>(VARIANTA DVOUŘÁDKOVÝ NADPIS)</a:t>
            </a:r>
            <a:endParaRPr lang="cs-CZ" dirty="0"/>
          </a:p>
        </p:txBody>
      </p:sp>
      <p:sp>
        <p:nvSpPr>
          <p:cNvPr id="3" name="Content Placeholder 2"/>
          <p:cNvSpPr>
            <a:spLocks noGrp="1"/>
          </p:cNvSpPr>
          <p:nvPr>
            <p:ph idx="1" hasCustomPrompt="1"/>
          </p:nvPr>
        </p:nvSpPr>
        <p:spPr>
          <a:xfrm>
            <a:off x="504000" y="1692000"/>
            <a:ext cx="8136000" cy="4581800"/>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a:xfrm>
            <a:off x="8329754" y="6526821"/>
            <a:ext cx="311009" cy="153888"/>
          </a:xfrm>
        </p:spPr>
        <p:txBody>
          <a:bodyPr/>
          <a:lstStyle>
            <a:lvl1pPr algn="r">
              <a:defRPr/>
            </a:lvl1pPr>
          </a:lstStyle>
          <a:p>
            <a:fld id="{569EC6D3-E5AC-407E-ABD5-BD9CA53279C2}" type="slidenum">
              <a:rPr lang="cs-CZ" smtClean="0"/>
              <a:pPr/>
              <a:t>‹#›</a:t>
            </a:fld>
            <a:endParaRPr lang="cs-CZ" dirty="0"/>
          </a:p>
        </p:txBody>
      </p:sp>
      <p:cxnSp>
        <p:nvCxnSpPr>
          <p:cNvPr id="5" name="Straight Connector 4"/>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527"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řechodový sníme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4000" y="1190445"/>
            <a:ext cx="8136000" cy="5181555"/>
          </a:xfrm>
        </p:spPr>
        <p:txBody>
          <a:bodyPr/>
          <a:lstStyle>
            <a:lvl1pPr>
              <a:spcAft>
                <a:spcPts val="2000"/>
              </a:spcAft>
              <a:defRPr sz="2000" b="1"/>
            </a:lvl1pPr>
            <a:lvl2pPr>
              <a:buClr>
                <a:srgbClr val="F24F00"/>
              </a:buClr>
              <a:defRPr/>
            </a:lvl2pPr>
            <a:lvl3pPr>
              <a:buClr>
                <a:srgbClr val="C8C8C8"/>
              </a:buClr>
              <a:defRPr/>
            </a:lvl3pPr>
          </a:lstStyle>
          <a:p>
            <a:pPr lvl="0"/>
            <a:r>
              <a:rPr lang="cs-CZ" dirty="0" smtClean="0"/>
              <a:t>Po kliknutí můžete vložit text</a:t>
            </a:r>
            <a:br>
              <a:rPr lang="cs-CZ" dirty="0" smtClean="0"/>
            </a:br>
            <a:endParaRPr lang="cs-CZ" dirty="0" smtClean="0"/>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spTree>
    <p:extLst>
      <p:ext uri="{BB962C8B-B14F-4D97-AF65-F5344CB8AC3E}">
        <p14:creationId xmlns:p14="http://schemas.microsoft.com/office/powerpoint/2010/main" val="251426818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527">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13346" name="McK Title Elements" hidden="1"/>
          <p:cNvGrpSpPr>
            <a:grpSpLocks/>
          </p:cNvGrpSpPr>
          <p:nvPr/>
        </p:nvGrpSpPr>
        <p:grpSpPr bwMode="auto">
          <a:xfrm>
            <a:off x="2863881" y="2183416"/>
            <a:ext cx="5130035" cy="4601696"/>
            <a:chOff x="1768" y="1348"/>
            <a:chExt cx="3167" cy="2841"/>
          </a:xfrm>
        </p:grpSpPr>
        <p:sp>
          <p:nvSpPr>
            <p:cNvPr id="13331" name="McK Confidential" hidden="1"/>
            <p:cNvSpPr txBox="1">
              <a:spLocks noChangeArrowheads="1"/>
            </p:cNvSpPr>
            <p:nvPr/>
          </p:nvSpPr>
          <p:spPr bwMode="auto">
            <a:xfrm>
              <a:off x="1768" y="1348"/>
              <a:ext cx="936" cy="136"/>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i="0">
                  <a:solidFill>
                    <a:srgbClr val="000000"/>
                  </a:solidFill>
                </a:rPr>
                <a:t>DŮVĚRNÉ</a:t>
              </a:r>
            </a:p>
          </p:txBody>
        </p:sp>
        <p:sp>
          <p:nvSpPr>
            <p:cNvPr id="13332" name="McK Document" hidden="1"/>
            <p:cNvSpPr txBox="1">
              <a:spLocks noChangeArrowheads="1"/>
            </p:cNvSpPr>
            <p:nvPr/>
          </p:nvSpPr>
          <p:spPr bwMode="auto">
            <a:xfrm>
              <a:off x="1768" y="3047"/>
              <a:ext cx="3167" cy="136"/>
            </a:xfrm>
            <a:prstGeom prst="rect">
              <a:avLst/>
            </a:prstGeom>
            <a:noFill/>
            <a:ln w="9525">
              <a:noFill/>
              <a:miter lim="800000"/>
              <a:headEnd/>
              <a:tailEnd/>
            </a:ln>
            <a:effectLst/>
          </p:spPr>
          <p:txBody>
            <a:bodyPr lIns="0" tIns="0" rIns="0" bIns="0" anchor="b">
              <a:spAutoFit/>
            </a:bodyPr>
            <a:lstStyle/>
            <a:p>
              <a:pPr algn="l" eaLnBrk="1" hangingPunct="1">
                <a:spcBef>
                  <a:spcPct val="0"/>
                </a:spcBef>
                <a:buClrTx/>
                <a:buFontTx/>
                <a:buNone/>
              </a:pPr>
              <a:r>
                <a:rPr lang="cs-CZ" i="0">
                  <a:solidFill>
                    <a:srgbClr val="000000"/>
                  </a:solidFill>
                </a:rPr>
                <a:t>Dokument</a:t>
              </a:r>
            </a:p>
          </p:txBody>
        </p:sp>
        <p:sp>
          <p:nvSpPr>
            <p:cNvPr id="13333" name="McK Date" hidden="1"/>
            <p:cNvSpPr txBox="1">
              <a:spLocks noChangeArrowheads="1"/>
            </p:cNvSpPr>
            <p:nvPr/>
          </p:nvSpPr>
          <p:spPr bwMode="auto">
            <a:xfrm>
              <a:off x="1768" y="3216"/>
              <a:ext cx="3167" cy="136"/>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i="0">
                  <a:solidFill>
                    <a:srgbClr val="000000"/>
                  </a:solidFill>
                </a:rPr>
                <a:t>Datum</a:t>
              </a:r>
            </a:p>
          </p:txBody>
        </p:sp>
        <p:sp>
          <p:nvSpPr>
            <p:cNvPr id="13334" name="McK Disclaimer" hidden="1"/>
            <p:cNvSpPr>
              <a:spLocks noChangeArrowheads="1"/>
            </p:cNvSpPr>
            <p:nvPr>
              <p:custDataLst>
                <p:tags r:id="rId1"/>
              </p:custDataLst>
            </p:nvPr>
          </p:nvSpPr>
          <p:spPr bwMode="auto">
            <a:xfrm>
              <a:off x="1768" y="3761"/>
              <a:ext cx="2303" cy="428"/>
            </a:xfrm>
            <a:prstGeom prst="rect">
              <a:avLst/>
            </a:prstGeom>
            <a:noFill/>
            <a:ln w="9525">
              <a:noFill/>
              <a:miter lim="800000"/>
              <a:headEnd/>
              <a:tailEnd/>
            </a:ln>
            <a:effectLst/>
          </p:spPr>
          <p:txBody>
            <a:bodyPr lIns="0" tIns="0" rIns="0" bIns="0" anchor="b">
              <a:spAutoFit/>
            </a:bodyPr>
            <a:lstStyle/>
            <a:p>
              <a:pPr algn="l" defTabSz="804863">
                <a:spcBef>
                  <a:spcPct val="0"/>
                </a:spcBef>
                <a:buClrTx/>
                <a:buFontTx/>
                <a:buNone/>
              </a:pPr>
              <a:r>
                <a:rPr lang="cs-CZ" sz="900" i="0">
                  <a:solidFill>
                    <a:srgbClr val="000000"/>
                  </a:solidFill>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3343" name="Working Draft Text" hidden="1"/>
          <p:cNvSpPr>
            <a:spLocks noChangeArrowheads="1"/>
          </p:cNvSpPr>
          <p:nvPr/>
        </p:nvSpPr>
        <p:spPr bwMode="auto">
          <a:xfrm>
            <a:off x="427638" y="349866"/>
            <a:ext cx="3110094" cy="304699"/>
          </a:xfrm>
          <a:prstGeom prst="rect">
            <a:avLst/>
          </a:prstGeom>
          <a:noFill/>
          <a:ln w="9525">
            <a:noFill/>
            <a:miter lim="800000"/>
            <a:headEnd/>
            <a:tailEnd/>
          </a:ln>
          <a:effectLst/>
        </p:spPr>
        <p:txBody>
          <a:bodyPr lIns="0" tIns="0" rIns="0" bIns="0">
            <a:spAutoFit/>
          </a:bodyPr>
          <a:lstStyle/>
          <a:p>
            <a:pPr defTabSz="895350" eaLnBrk="1" hangingPunct="1">
              <a:lnSpc>
                <a:spcPct val="110000"/>
              </a:lnSpc>
              <a:spcBef>
                <a:spcPct val="0"/>
              </a:spcBef>
              <a:buClrTx/>
              <a:buSzPct val="120000"/>
              <a:buFontTx/>
              <a:buNone/>
            </a:pPr>
            <a:r>
              <a:rPr lang="cs-CZ" sz="1800" b="1" i="0">
                <a:solidFill>
                  <a:srgbClr val="FFFFFF"/>
                </a:solidFill>
              </a:rPr>
              <a:t>Working Draft    </a:t>
            </a:r>
          </a:p>
        </p:txBody>
      </p:sp>
      <p:sp>
        <p:nvSpPr>
          <p:cNvPr id="13344" name="Working Draft" hidden="1"/>
          <p:cNvSpPr txBox="1">
            <a:spLocks noChangeArrowheads="1"/>
          </p:cNvSpPr>
          <p:nvPr/>
        </p:nvSpPr>
        <p:spPr bwMode="auto">
          <a:xfrm>
            <a:off x="427639" y="594448"/>
            <a:ext cx="4580934" cy="184666"/>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1200" i="0">
                <a:solidFill>
                  <a:srgbClr val="000000"/>
                </a:solidFill>
              </a:rPr>
              <a:t>Last Modified 10/4/2004 4:39:06 PM Central Europe Standard Time</a:t>
            </a:r>
            <a:endParaRPr lang="cs-CZ" sz="1200" i="0">
              <a:solidFill>
                <a:srgbClr val="000000"/>
              </a:solidFill>
            </a:endParaRPr>
          </a:p>
        </p:txBody>
      </p:sp>
      <p:sp>
        <p:nvSpPr>
          <p:cNvPr id="13345" name="Printed" hidden="1"/>
          <p:cNvSpPr txBox="1">
            <a:spLocks noChangeArrowheads="1"/>
          </p:cNvSpPr>
          <p:nvPr/>
        </p:nvSpPr>
        <p:spPr bwMode="auto">
          <a:xfrm>
            <a:off x="427640" y="816352"/>
            <a:ext cx="4219617" cy="184666"/>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1200" i="0">
                <a:solidFill>
                  <a:srgbClr val="000000"/>
                </a:solidFill>
              </a:rPr>
              <a:t>Printed 10/4/2004 11:36:40 AM Central Europe Standard Time</a:t>
            </a:r>
          </a:p>
        </p:txBody>
      </p:sp>
      <p:sp>
        <p:nvSpPr>
          <p:cNvPr id="19" name="Rectangle 92"/>
          <p:cNvSpPr>
            <a:spLocks noGrp="1" noChangeArrowheads="1"/>
          </p:cNvSpPr>
          <p:nvPr>
            <p:ph type="title" hasCustomPrompt="1"/>
          </p:nvPr>
        </p:nvSpPr>
        <p:spPr bwMode="auto">
          <a:xfrm>
            <a:off x="1398341" y="1686772"/>
            <a:ext cx="7242421" cy="256480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ts val="5000"/>
              </a:lnSpc>
              <a:defRPr sz="3600" b="0" cap="all" baseline="0">
                <a:solidFill>
                  <a:schemeClr val="accent2"/>
                </a:solidFill>
                <a:latin typeface="+mj-lt"/>
                <a:cs typeface="Arial CE" panose="020B0604020202020204" pitchFamily="34" charset="0"/>
              </a:defRPr>
            </a:lvl1pPr>
          </a:lstStyle>
          <a:p>
            <a:pPr lvl="0"/>
            <a:r>
              <a:rPr lang="cs-CZ" dirty="0" smtClean="0"/>
              <a:t>KLIKNUTÍM </a:t>
            </a:r>
            <a:r>
              <a:rPr lang="cs-CZ" smtClean="0"/>
              <a:t>VLOŽÍTE </a:t>
            </a:r>
            <a:br>
              <a:rPr lang="cs-CZ" smtClean="0"/>
            </a:br>
            <a:r>
              <a:rPr lang="cs-CZ" smtClean="0"/>
              <a:t>NADPIS </a:t>
            </a:r>
            <a:r>
              <a:rPr lang="cs-CZ" dirty="0" smtClean="0"/>
              <a:t>PREZENTACE</a:t>
            </a:r>
            <a:r>
              <a:rPr lang="cs-CZ" smtClean="0"/>
              <a:t/>
            </a:r>
            <a:br>
              <a:rPr lang="cs-CZ" smtClean="0"/>
            </a:br>
            <a:r>
              <a:rPr lang="cs-CZ" smtClean="0"/>
              <a:t/>
            </a:r>
            <a:br>
              <a:rPr lang="cs-CZ" smtClean="0"/>
            </a:br>
            <a:endParaRPr lang="cs-CZ" dirty="0" smtClean="0"/>
          </a:p>
        </p:txBody>
      </p:sp>
      <p:sp>
        <p:nvSpPr>
          <p:cNvPr id="7" name="Text Placeholder 6"/>
          <p:cNvSpPr>
            <a:spLocks noGrp="1"/>
          </p:cNvSpPr>
          <p:nvPr>
            <p:ph type="body" sz="quarter" idx="10" hasCustomPrompt="1"/>
          </p:nvPr>
        </p:nvSpPr>
        <p:spPr>
          <a:xfrm>
            <a:off x="1417638" y="4675938"/>
            <a:ext cx="1846262" cy="241300"/>
          </a:xfrm>
        </p:spPr>
        <p:txBody>
          <a:bodyPr/>
          <a:lstStyle>
            <a:lvl1pPr>
              <a:defRPr sz="1800" b="1" baseline="0">
                <a:solidFill>
                  <a:srgbClr val="F24F00"/>
                </a:solidFill>
              </a:defRPr>
            </a:lvl1pPr>
          </a:lstStyle>
          <a:p>
            <a:pPr lvl="0"/>
            <a:r>
              <a:rPr lang="cs-CZ" dirty="0" smtClean="0"/>
              <a:t>měsíc rok</a:t>
            </a:r>
            <a:endParaRPr lang="cs-CZ" dirty="0"/>
          </a:p>
        </p:txBody>
      </p:sp>
      <p:sp>
        <p:nvSpPr>
          <p:cNvPr id="9" name="Text Placeholder 8"/>
          <p:cNvSpPr>
            <a:spLocks noGrp="1"/>
          </p:cNvSpPr>
          <p:nvPr>
            <p:ph type="body" sz="quarter" idx="11" hasCustomPrompt="1"/>
          </p:nvPr>
        </p:nvSpPr>
        <p:spPr>
          <a:xfrm>
            <a:off x="1417638" y="5612521"/>
            <a:ext cx="2532062" cy="653500"/>
          </a:xfrm>
        </p:spPr>
        <p:txBody>
          <a:bodyPr/>
          <a:lstStyle>
            <a:lvl1pPr>
              <a:lnSpc>
                <a:spcPts val="1900"/>
              </a:lnSpc>
              <a:defRPr sz="1600" b="1">
                <a:solidFill>
                  <a:srgbClr val="F24F00"/>
                </a:solidFill>
              </a:defRPr>
            </a:lvl1pPr>
          </a:lstStyle>
          <a:p>
            <a:pPr lvl="0"/>
            <a:r>
              <a:rPr lang="cs-CZ" dirty="0" smtClean="0"/>
              <a:t>Jméno Příjmení</a:t>
            </a:r>
          </a:p>
          <a:p>
            <a:pPr lvl="0"/>
            <a:r>
              <a:rPr lang="cs-CZ" dirty="0" smtClean="0"/>
              <a:t>funkce</a:t>
            </a:r>
            <a:endParaRPr lang="cs-CZ" dirty="0"/>
          </a:p>
        </p:txBody>
      </p:sp>
      <p:sp>
        <p:nvSpPr>
          <p:cNvPr id="11" name="Rectangle 5"/>
          <p:cNvSpPr>
            <a:spLocks noChangeArrowheads="1"/>
          </p:cNvSpPr>
          <p:nvPr userDrawn="1"/>
        </p:nvSpPr>
        <p:spPr bwMode="auto">
          <a:xfrm>
            <a:off x="7807883" y="6668419"/>
            <a:ext cx="844430" cy="129148"/>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F24F00"/>
              </a:buClr>
            </a:pPr>
            <a:endParaRPr lang="cs-CZ">
              <a:solidFill>
                <a:srgbClr val="000000"/>
              </a:solidFill>
            </a:endParaRPr>
          </a:p>
        </p:txBody>
      </p:sp>
      <p:grpSp>
        <p:nvGrpSpPr>
          <p:cNvPr id="2" name="Group 4"/>
          <p:cNvGrpSpPr>
            <a:grpSpLocks noChangeAspect="1"/>
          </p:cNvGrpSpPr>
          <p:nvPr userDrawn="1"/>
        </p:nvGrpSpPr>
        <p:grpSpPr bwMode="auto">
          <a:xfrm>
            <a:off x="525463" y="444500"/>
            <a:ext cx="3902075" cy="603250"/>
            <a:chOff x="331" y="280"/>
            <a:chExt cx="2458" cy="380"/>
          </a:xfrm>
        </p:grpSpPr>
        <p:sp>
          <p:nvSpPr>
            <p:cNvPr id="3" name="AutoShape 3"/>
            <p:cNvSpPr>
              <a:spLocks noChangeAspect="1" noChangeArrowheads="1" noTextEdit="1"/>
            </p:cNvSpPr>
            <p:nvPr userDrawn="1"/>
          </p:nvSpPr>
          <p:spPr bwMode="auto">
            <a:xfrm>
              <a:off x="331" y="280"/>
              <a:ext cx="2458"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a:solidFill>
                  <a:srgbClr val="000000"/>
                </a:solidFill>
              </a:endParaRPr>
            </a:p>
          </p:txBody>
        </p:sp>
        <p:sp>
          <p:nvSpPr>
            <p:cNvPr id="4" name="Freeform 5"/>
            <p:cNvSpPr>
              <a:spLocks/>
            </p:cNvSpPr>
            <p:nvPr userDrawn="1"/>
          </p:nvSpPr>
          <p:spPr bwMode="auto">
            <a:xfrm>
              <a:off x="332" y="280"/>
              <a:ext cx="377" cy="379"/>
            </a:xfrm>
            <a:custGeom>
              <a:avLst/>
              <a:gdLst>
                <a:gd name="T0" fmla="*/ 0 w 377"/>
                <a:gd name="T1" fmla="*/ 0 h 379"/>
                <a:gd name="T2" fmla="*/ 0 w 377"/>
                <a:gd name="T3" fmla="*/ 379 h 379"/>
                <a:gd name="T4" fmla="*/ 377 w 377"/>
                <a:gd name="T5" fmla="*/ 379 h 379"/>
                <a:gd name="T6" fmla="*/ 377 w 377"/>
                <a:gd name="T7" fmla="*/ 0 h 379"/>
                <a:gd name="T8" fmla="*/ 0 w 377"/>
                <a:gd name="T9" fmla="*/ 0 h 379"/>
                <a:gd name="T10" fmla="*/ 0 w 377"/>
                <a:gd name="T11" fmla="*/ 0 h 379"/>
              </a:gdLst>
              <a:ahLst/>
              <a:cxnLst>
                <a:cxn ang="0">
                  <a:pos x="T0" y="T1"/>
                </a:cxn>
                <a:cxn ang="0">
                  <a:pos x="T2" y="T3"/>
                </a:cxn>
                <a:cxn ang="0">
                  <a:pos x="T4" y="T5"/>
                </a:cxn>
                <a:cxn ang="0">
                  <a:pos x="T6" y="T7"/>
                </a:cxn>
                <a:cxn ang="0">
                  <a:pos x="T8" y="T9"/>
                </a:cxn>
                <a:cxn ang="0">
                  <a:pos x="T10" y="T11"/>
                </a:cxn>
              </a:cxnLst>
              <a:rect l="0" t="0" r="r" b="b"/>
              <a:pathLst>
                <a:path w="377" h="379">
                  <a:moveTo>
                    <a:pt x="0" y="0"/>
                  </a:moveTo>
                  <a:lnTo>
                    <a:pt x="0" y="379"/>
                  </a:lnTo>
                  <a:lnTo>
                    <a:pt x="377" y="379"/>
                  </a:lnTo>
                  <a:lnTo>
                    <a:pt x="377" y="0"/>
                  </a:lnTo>
                  <a:lnTo>
                    <a:pt x="0" y="0"/>
                  </a:lnTo>
                  <a:lnTo>
                    <a:pt x="0" y="0"/>
                  </a:lnTo>
                  <a:close/>
                </a:path>
              </a:pathLst>
            </a:custGeom>
            <a:solidFill>
              <a:srgbClr val="67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a:solidFill>
                  <a:srgbClr val="000000"/>
                </a:solidFill>
              </a:endParaRPr>
            </a:p>
          </p:txBody>
        </p:sp>
        <p:sp>
          <p:nvSpPr>
            <p:cNvPr id="5" name="Freeform 6"/>
            <p:cNvSpPr>
              <a:spLocks/>
            </p:cNvSpPr>
            <p:nvPr userDrawn="1"/>
          </p:nvSpPr>
          <p:spPr bwMode="auto">
            <a:xfrm>
              <a:off x="404" y="352"/>
              <a:ext cx="235" cy="235"/>
            </a:xfrm>
            <a:custGeom>
              <a:avLst/>
              <a:gdLst>
                <a:gd name="T0" fmla="*/ 0 w 235"/>
                <a:gd name="T1" fmla="*/ 235 h 235"/>
                <a:gd name="T2" fmla="*/ 235 w 235"/>
                <a:gd name="T3" fmla="*/ 235 h 235"/>
                <a:gd name="T4" fmla="*/ 235 w 235"/>
                <a:gd name="T5" fmla="*/ 188 h 235"/>
                <a:gd name="T6" fmla="*/ 47 w 235"/>
                <a:gd name="T7" fmla="*/ 188 h 235"/>
                <a:gd name="T8" fmla="*/ 47 w 235"/>
                <a:gd name="T9" fmla="*/ 47 h 235"/>
                <a:gd name="T10" fmla="*/ 235 w 235"/>
                <a:gd name="T11" fmla="*/ 47 h 235"/>
                <a:gd name="T12" fmla="*/ 235 w 235"/>
                <a:gd name="T13" fmla="*/ 0 h 235"/>
                <a:gd name="T14" fmla="*/ 0 w 235"/>
                <a:gd name="T15" fmla="*/ 0 h 235"/>
                <a:gd name="T16" fmla="*/ 0 w 235"/>
                <a:gd name="T17" fmla="*/ 235 h 235"/>
                <a:gd name="T18" fmla="*/ 0 w 235"/>
                <a:gd name="T19"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0" y="235"/>
                  </a:moveTo>
                  <a:lnTo>
                    <a:pt x="235" y="235"/>
                  </a:lnTo>
                  <a:lnTo>
                    <a:pt x="235" y="188"/>
                  </a:lnTo>
                  <a:lnTo>
                    <a:pt x="47" y="188"/>
                  </a:lnTo>
                  <a:lnTo>
                    <a:pt x="47" y="47"/>
                  </a:lnTo>
                  <a:lnTo>
                    <a:pt x="235" y="47"/>
                  </a:lnTo>
                  <a:lnTo>
                    <a:pt x="235" y="0"/>
                  </a:lnTo>
                  <a:lnTo>
                    <a:pt x="0" y="0"/>
                  </a:lnTo>
                  <a:lnTo>
                    <a:pt x="0" y="235"/>
                  </a:lnTo>
                  <a:lnTo>
                    <a:pt x="0" y="2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a:solidFill>
                  <a:srgbClr val="000000"/>
                </a:solidFill>
              </a:endParaRPr>
            </a:p>
          </p:txBody>
        </p:sp>
        <p:sp>
          <p:nvSpPr>
            <p:cNvPr id="6" name="Freeform 7"/>
            <p:cNvSpPr>
              <a:spLocks/>
            </p:cNvSpPr>
            <p:nvPr userDrawn="1"/>
          </p:nvSpPr>
          <p:spPr bwMode="auto">
            <a:xfrm>
              <a:off x="498" y="446"/>
              <a:ext cx="138" cy="46"/>
            </a:xfrm>
            <a:custGeom>
              <a:avLst/>
              <a:gdLst>
                <a:gd name="T0" fmla="*/ 0 w 138"/>
                <a:gd name="T1" fmla="*/ 0 h 46"/>
                <a:gd name="T2" fmla="*/ 0 w 138"/>
                <a:gd name="T3" fmla="*/ 46 h 46"/>
                <a:gd name="T4" fmla="*/ 138 w 138"/>
                <a:gd name="T5" fmla="*/ 46 h 46"/>
                <a:gd name="T6" fmla="*/ 138 w 138"/>
                <a:gd name="T7" fmla="*/ 0 h 46"/>
                <a:gd name="T8" fmla="*/ 0 w 138"/>
                <a:gd name="T9" fmla="*/ 0 h 46"/>
                <a:gd name="T10" fmla="*/ 0 w 138"/>
                <a:gd name="T11" fmla="*/ 0 h 46"/>
              </a:gdLst>
              <a:ahLst/>
              <a:cxnLst>
                <a:cxn ang="0">
                  <a:pos x="T0" y="T1"/>
                </a:cxn>
                <a:cxn ang="0">
                  <a:pos x="T2" y="T3"/>
                </a:cxn>
                <a:cxn ang="0">
                  <a:pos x="T4" y="T5"/>
                </a:cxn>
                <a:cxn ang="0">
                  <a:pos x="T6" y="T7"/>
                </a:cxn>
                <a:cxn ang="0">
                  <a:pos x="T8" y="T9"/>
                </a:cxn>
                <a:cxn ang="0">
                  <a:pos x="T10" y="T11"/>
                </a:cxn>
              </a:cxnLst>
              <a:rect l="0" t="0" r="r" b="b"/>
              <a:pathLst>
                <a:path w="138" h="46">
                  <a:moveTo>
                    <a:pt x="0" y="0"/>
                  </a:moveTo>
                  <a:lnTo>
                    <a:pt x="0" y="46"/>
                  </a:lnTo>
                  <a:lnTo>
                    <a:pt x="138" y="46"/>
                  </a:lnTo>
                  <a:lnTo>
                    <a:pt x="138"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a:solidFill>
                  <a:srgbClr val="000000"/>
                </a:solidFill>
              </a:endParaRPr>
            </a:p>
          </p:txBody>
        </p:sp>
        <p:sp>
          <p:nvSpPr>
            <p:cNvPr id="8" name="Freeform 8"/>
            <p:cNvSpPr>
              <a:spLocks noEditPoints="1"/>
            </p:cNvSpPr>
            <p:nvPr userDrawn="1"/>
          </p:nvSpPr>
          <p:spPr bwMode="auto">
            <a:xfrm>
              <a:off x="909" y="348"/>
              <a:ext cx="1880" cy="245"/>
            </a:xfrm>
            <a:custGeom>
              <a:avLst/>
              <a:gdLst>
                <a:gd name="T0" fmla="*/ 135 w 1473"/>
                <a:gd name="T1" fmla="*/ 147 h 192"/>
                <a:gd name="T2" fmla="*/ 119 w 1473"/>
                <a:gd name="T3" fmla="*/ 25 h 192"/>
                <a:gd name="T4" fmla="*/ 0 w 1473"/>
                <a:gd name="T5" fmla="*/ 187 h 192"/>
                <a:gd name="T6" fmla="*/ 45 w 1473"/>
                <a:gd name="T7" fmla="*/ 35 h 192"/>
                <a:gd name="T8" fmla="*/ 115 w 1473"/>
                <a:gd name="T9" fmla="*/ 95 h 192"/>
                <a:gd name="T10" fmla="*/ 45 w 1473"/>
                <a:gd name="T11" fmla="*/ 156 h 192"/>
                <a:gd name="T12" fmla="*/ 193 w 1473"/>
                <a:gd name="T13" fmla="*/ 4 h 192"/>
                <a:gd name="T14" fmla="*/ 228 w 1473"/>
                <a:gd name="T15" fmla="*/ 4 h 192"/>
                <a:gd name="T16" fmla="*/ 303 w 1473"/>
                <a:gd name="T17" fmla="*/ 10 h 192"/>
                <a:gd name="T18" fmla="*/ 324 w 1473"/>
                <a:gd name="T19" fmla="*/ 104 h 192"/>
                <a:gd name="T20" fmla="*/ 353 w 1473"/>
                <a:gd name="T21" fmla="*/ 150 h 192"/>
                <a:gd name="T22" fmla="*/ 293 w 1473"/>
                <a:gd name="T23" fmla="*/ 135 h 192"/>
                <a:gd name="T24" fmla="*/ 376 w 1473"/>
                <a:gd name="T25" fmla="*/ 178 h 192"/>
                <a:gd name="T26" fmla="*/ 343 w 1473"/>
                <a:gd name="T27" fmla="*/ 74 h 192"/>
                <a:gd name="T28" fmla="*/ 322 w 1473"/>
                <a:gd name="T29" fmla="*/ 38 h 192"/>
                <a:gd name="T30" fmla="*/ 390 w 1473"/>
                <a:gd name="T31" fmla="*/ 21 h 192"/>
                <a:gd name="T32" fmla="*/ 501 w 1473"/>
                <a:gd name="T33" fmla="*/ 35 h 192"/>
                <a:gd name="T34" fmla="*/ 425 w 1473"/>
                <a:gd name="T35" fmla="*/ 4 h 192"/>
                <a:gd name="T36" fmla="*/ 466 w 1473"/>
                <a:gd name="T37" fmla="*/ 187 h 192"/>
                <a:gd name="T38" fmla="*/ 691 w 1473"/>
                <a:gd name="T39" fmla="*/ 86 h 192"/>
                <a:gd name="T40" fmla="*/ 679 w 1473"/>
                <a:gd name="T41" fmla="*/ 17 h 192"/>
                <a:gd name="T42" fmla="*/ 579 w 1473"/>
                <a:gd name="T43" fmla="*/ 187 h 192"/>
                <a:gd name="T44" fmla="*/ 620 w 1473"/>
                <a:gd name="T45" fmla="*/ 113 h 192"/>
                <a:gd name="T46" fmla="*/ 656 w 1473"/>
                <a:gd name="T47" fmla="*/ 110 h 192"/>
                <a:gd name="T48" fmla="*/ 615 w 1473"/>
                <a:gd name="T49" fmla="*/ 33 h 192"/>
                <a:gd name="T50" fmla="*/ 661 w 1473"/>
                <a:gd name="T51" fmla="*/ 60 h 192"/>
                <a:gd name="T52" fmla="*/ 626 w 1473"/>
                <a:gd name="T53" fmla="*/ 88 h 192"/>
                <a:gd name="T54" fmla="*/ 749 w 1473"/>
                <a:gd name="T55" fmla="*/ 4 h 192"/>
                <a:gd name="T56" fmla="*/ 784 w 1473"/>
                <a:gd name="T57" fmla="*/ 4 h 192"/>
                <a:gd name="T58" fmla="*/ 945 w 1473"/>
                <a:gd name="T59" fmla="*/ 173 h 192"/>
                <a:gd name="T60" fmla="*/ 924 w 1473"/>
                <a:gd name="T61" fmla="*/ 89 h 192"/>
                <a:gd name="T62" fmla="*/ 941 w 1473"/>
                <a:gd name="T63" fmla="*/ 34 h 192"/>
                <a:gd name="T64" fmla="*/ 838 w 1473"/>
                <a:gd name="T65" fmla="*/ 4 h 192"/>
                <a:gd name="T66" fmla="*/ 873 w 1473"/>
                <a:gd name="T67" fmla="*/ 33 h 192"/>
                <a:gd name="T68" fmla="*/ 911 w 1473"/>
                <a:gd name="T69" fmla="*/ 56 h 192"/>
                <a:gd name="T70" fmla="*/ 873 w 1473"/>
                <a:gd name="T71" fmla="*/ 80 h 192"/>
                <a:gd name="T72" fmla="*/ 887 w 1473"/>
                <a:gd name="T73" fmla="*/ 107 h 192"/>
                <a:gd name="T74" fmla="*/ 924 w 1473"/>
                <a:gd name="T75" fmla="*/ 133 h 192"/>
                <a:gd name="T76" fmla="*/ 873 w 1473"/>
                <a:gd name="T77" fmla="*/ 158 h 192"/>
                <a:gd name="T78" fmla="*/ 997 w 1473"/>
                <a:gd name="T79" fmla="*/ 116 h 192"/>
                <a:gd name="T80" fmla="*/ 1071 w 1473"/>
                <a:gd name="T81" fmla="*/ 191 h 192"/>
                <a:gd name="T82" fmla="*/ 1145 w 1473"/>
                <a:gd name="T83" fmla="*/ 116 h 192"/>
                <a:gd name="T84" fmla="*/ 1109 w 1473"/>
                <a:gd name="T85" fmla="*/ 109 h 192"/>
                <a:gd name="T86" fmla="*/ 1071 w 1473"/>
                <a:gd name="T87" fmla="*/ 159 h 192"/>
                <a:gd name="T88" fmla="*/ 1033 w 1473"/>
                <a:gd name="T89" fmla="*/ 109 h 192"/>
                <a:gd name="T90" fmla="*/ 1280 w 1473"/>
                <a:gd name="T91" fmla="*/ 0 h 192"/>
                <a:gd name="T92" fmla="*/ 1183 w 1473"/>
                <a:gd name="T93" fmla="*/ 97 h 192"/>
                <a:gd name="T94" fmla="*/ 1280 w 1473"/>
                <a:gd name="T95" fmla="*/ 191 h 192"/>
                <a:gd name="T96" fmla="*/ 1313 w 1473"/>
                <a:gd name="T97" fmla="*/ 149 h 192"/>
                <a:gd name="T98" fmla="*/ 1220 w 1473"/>
                <a:gd name="T99" fmla="*/ 96 h 192"/>
                <a:gd name="T100" fmla="*/ 1280 w 1473"/>
                <a:gd name="T101" fmla="*/ 32 h 192"/>
                <a:gd name="T102" fmla="*/ 1325 w 1473"/>
                <a:gd name="T103" fmla="*/ 11 h 192"/>
                <a:gd name="T104" fmla="*/ 1473 w 1473"/>
                <a:gd name="T105" fmla="*/ 4 h 192"/>
                <a:gd name="T106" fmla="*/ 1473 w 1473"/>
                <a:gd name="T107" fmla="*/ 187 h 192"/>
                <a:gd name="T108" fmla="*/ 1407 w 1473"/>
                <a:gd name="T109" fmla="*/ 107 h 192"/>
                <a:gd name="T110" fmla="*/ 1407 w 1473"/>
                <a:gd name="T111" fmla="*/ 76 h 192"/>
                <a:gd name="T112" fmla="*/ 1473 w 1473"/>
                <a:gd name="T113" fmla="*/ 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3" h="192">
                  <a:moveTo>
                    <a:pt x="52" y="187"/>
                  </a:moveTo>
                  <a:cubicBezTo>
                    <a:pt x="68" y="187"/>
                    <a:pt x="81" y="185"/>
                    <a:pt x="92" y="181"/>
                  </a:cubicBezTo>
                  <a:cubicBezTo>
                    <a:pt x="110" y="175"/>
                    <a:pt x="124" y="163"/>
                    <a:pt x="135" y="147"/>
                  </a:cubicBezTo>
                  <a:cubicBezTo>
                    <a:pt x="146" y="132"/>
                    <a:pt x="151" y="114"/>
                    <a:pt x="151" y="95"/>
                  </a:cubicBezTo>
                  <a:cubicBezTo>
                    <a:pt x="151" y="83"/>
                    <a:pt x="149" y="71"/>
                    <a:pt x="144" y="59"/>
                  </a:cubicBezTo>
                  <a:cubicBezTo>
                    <a:pt x="138" y="45"/>
                    <a:pt x="130" y="34"/>
                    <a:pt x="119" y="25"/>
                  </a:cubicBezTo>
                  <a:cubicBezTo>
                    <a:pt x="101" y="11"/>
                    <a:pt x="79" y="4"/>
                    <a:pt x="53" y="4"/>
                  </a:cubicBezTo>
                  <a:cubicBezTo>
                    <a:pt x="0" y="4"/>
                    <a:pt x="0" y="4"/>
                    <a:pt x="0" y="4"/>
                  </a:cubicBezTo>
                  <a:cubicBezTo>
                    <a:pt x="0" y="187"/>
                    <a:pt x="0" y="187"/>
                    <a:pt x="0" y="187"/>
                  </a:cubicBezTo>
                  <a:cubicBezTo>
                    <a:pt x="52" y="187"/>
                    <a:pt x="52" y="187"/>
                    <a:pt x="52" y="187"/>
                  </a:cubicBezTo>
                  <a:close/>
                  <a:moveTo>
                    <a:pt x="36" y="35"/>
                  </a:moveTo>
                  <a:cubicBezTo>
                    <a:pt x="45" y="35"/>
                    <a:pt x="45" y="35"/>
                    <a:pt x="45" y="35"/>
                  </a:cubicBezTo>
                  <a:cubicBezTo>
                    <a:pt x="58" y="35"/>
                    <a:pt x="69" y="36"/>
                    <a:pt x="76" y="39"/>
                  </a:cubicBezTo>
                  <a:cubicBezTo>
                    <a:pt x="88" y="43"/>
                    <a:pt x="98" y="51"/>
                    <a:pt x="105" y="62"/>
                  </a:cubicBezTo>
                  <a:cubicBezTo>
                    <a:pt x="111" y="72"/>
                    <a:pt x="115" y="83"/>
                    <a:pt x="115" y="95"/>
                  </a:cubicBezTo>
                  <a:cubicBezTo>
                    <a:pt x="115" y="106"/>
                    <a:pt x="112" y="116"/>
                    <a:pt x="108" y="125"/>
                  </a:cubicBezTo>
                  <a:cubicBezTo>
                    <a:pt x="102" y="137"/>
                    <a:pt x="93" y="145"/>
                    <a:pt x="81" y="150"/>
                  </a:cubicBezTo>
                  <a:cubicBezTo>
                    <a:pt x="73" y="154"/>
                    <a:pt x="61" y="156"/>
                    <a:pt x="45" y="156"/>
                  </a:cubicBezTo>
                  <a:cubicBezTo>
                    <a:pt x="36" y="156"/>
                    <a:pt x="36" y="156"/>
                    <a:pt x="36" y="156"/>
                  </a:cubicBezTo>
                  <a:cubicBezTo>
                    <a:pt x="36" y="35"/>
                    <a:pt x="36" y="35"/>
                    <a:pt x="36" y="35"/>
                  </a:cubicBezTo>
                  <a:close/>
                  <a:moveTo>
                    <a:pt x="193" y="4"/>
                  </a:moveTo>
                  <a:cubicBezTo>
                    <a:pt x="193" y="187"/>
                    <a:pt x="193" y="187"/>
                    <a:pt x="193" y="187"/>
                  </a:cubicBezTo>
                  <a:cubicBezTo>
                    <a:pt x="228" y="187"/>
                    <a:pt x="228" y="187"/>
                    <a:pt x="228" y="187"/>
                  </a:cubicBezTo>
                  <a:cubicBezTo>
                    <a:pt x="228" y="4"/>
                    <a:pt x="228" y="4"/>
                    <a:pt x="228" y="4"/>
                  </a:cubicBezTo>
                  <a:cubicBezTo>
                    <a:pt x="193" y="4"/>
                    <a:pt x="193" y="4"/>
                    <a:pt x="193" y="4"/>
                  </a:cubicBezTo>
                  <a:close/>
                  <a:moveTo>
                    <a:pt x="336" y="1"/>
                  </a:moveTo>
                  <a:cubicBezTo>
                    <a:pt x="324" y="1"/>
                    <a:pt x="313" y="4"/>
                    <a:pt x="303" y="10"/>
                  </a:cubicBezTo>
                  <a:cubicBezTo>
                    <a:pt x="287" y="20"/>
                    <a:pt x="279" y="35"/>
                    <a:pt x="279" y="54"/>
                  </a:cubicBezTo>
                  <a:cubicBezTo>
                    <a:pt x="279" y="68"/>
                    <a:pt x="283" y="80"/>
                    <a:pt x="293" y="88"/>
                  </a:cubicBezTo>
                  <a:cubicBezTo>
                    <a:pt x="300" y="93"/>
                    <a:pt x="310" y="99"/>
                    <a:pt x="324" y="104"/>
                  </a:cubicBezTo>
                  <a:cubicBezTo>
                    <a:pt x="338" y="109"/>
                    <a:pt x="346" y="112"/>
                    <a:pt x="349" y="115"/>
                  </a:cubicBezTo>
                  <a:cubicBezTo>
                    <a:pt x="356" y="119"/>
                    <a:pt x="360" y="125"/>
                    <a:pt x="360" y="133"/>
                  </a:cubicBezTo>
                  <a:cubicBezTo>
                    <a:pt x="360" y="139"/>
                    <a:pt x="357" y="145"/>
                    <a:pt x="353" y="150"/>
                  </a:cubicBezTo>
                  <a:cubicBezTo>
                    <a:pt x="348" y="156"/>
                    <a:pt x="340" y="159"/>
                    <a:pt x="331" y="159"/>
                  </a:cubicBezTo>
                  <a:cubicBezTo>
                    <a:pt x="320" y="159"/>
                    <a:pt x="311" y="155"/>
                    <a:pt x="302" y="148"/>
                  </a:cubicBezTo>
                  <a:cubicBezTo>
                    <a:pt x="299" y="144"/>
                    <a:pt x="295" y="140"/>
                    <a:pt x="293" y="135"/>
                  </a:cubicBezTo>
                  <a:cubicBezTo>
                    <a:pt x="269" y="157"/>
                    <a:pt x="269" y="157"/>
                    <a:pt x="269" y="157"/>
                  </a:cubicBezTo>
                  <a:cubicBezTo>
                    <a:pt x="285" y="180"/>
                    <a:pt x="306" y="192"/>
                    <a:pt x="332" y="192"/>
                  </a:cubicBezTo>
                  <a:cubicBezTo>
                    <a:pt x="350" y="192"/>
                    <a:pt x="364" y="187"/>
                    <a:pt x="376" y="178"/>
                  </a:cubicBezTo>
                  <a:cubicBezTo>
                    <a:pt x="389" y="166"/>
                    <a:pt x="396" y="151"/>
                    <a:pt x="396" y="131"/>
                  </a:cubicBezTo>
                  <a:cubicBezTo>
                    <a:pt x="396" y="111"/>
                    <a:pt x="387" y="96"/>
                    <a:pt x="369" y="85"/>
                  </a:cubicBezTo>
                  <a:cubicBezTo>
                    <a:pt x="364" y="82"/>
                    <a:pt x="356" y="79"/>
                    <a:pt x="343" y="74"/>
                  </a:cubicBezTo>
                  <a:cubicBezTo>
                    <a:pt x="334" y="71"/>
                    <a:pt x="328" y="68"/>
                    <a:pt x="325" y="66"/>
                  </a:cubicBezTo>
                  <a:cubicBezTo>
                    <a:pt x="319" y="62"/>
                    <a:pt x="316" y="57"/>
                    <a:pt x="316" y="51"/>
                  </a:cubicBezTo>
                  <a:cubicBezTo>
                    <a:pt x="316" y="46"/>
                    <a:pt x="318" y="42"/>
                    <a:pt x="322" y="38"/>
                  </a:cubicBezTo>
                  <a:cubicBezTo>
                    <a:pt x="327" y="33"/>
                    <a:pt x="333" y="31"/>
                    <a:pt x="341" y="31"/>
                  </a:cubicBezTo>
                  <a:cubicBezTo>
                    <a:pt x="352" y="31"/>
                    <a:pt x="362" y="36"/>
                    <a:pt x="371" y="45"/>
                  </a:cubicBezTo>
                  <a:cubicBezTo>
                    <a:pt x="390" y="21"/>
                    <a:pt x="390" y="21"/>
                    <a:pt x="390" y="21"/>
                  </a:cubicBezTo>
                  <a:cubicBezTo>
                    <a:pt x="374" y="8"/>
                    <a:pt x="356" y="1"/>
                    <a:pt x="336" y="1"/>
                  </a:cubicBezTo>
                  <a:cubicBezTo>
                    <a:pt x="336" y="1"/>
                    <a:pt x="336" y="1"/>
                    <a:pt x="336" y="1"/>
                  </a:cubicBezTo>
                  <a:close/>
                  <a:moveTo>
                    <a:pt x="501" y="35"/>
                  </a:moveTo>
                  <a:cubicBezTo>
                    <a:pt x="543" y="35"/>
                    <a:pt x="543" y="35"/>
                    <a:pt x="543" y="35"/>
                  </a:cubicBezTo>
                  <a:cubicBezTo>
                    <a:pt x="543" y="4"/>
                    <a:pt x="543" y="4"/>
                    <a:pt x="543" y="4"/>
                  </a:cubicBezTo>
                  <a:cubicBezTo>
                    <a:pt x="425" y="4"/>
                    <a:pt x="425" y="4"/>
                    <a:pt x="425" y="4"/>
                  </a:cubicBezTo>
                  <a:cubicBezTo>
                    <a:pt x="425" y="35"/>
                    <a:pt x="425" y="35"/>
                    <a:pt x="425" y="35"/>
                  </a:cubicBezTo>
                  <a:cubicBezTo>
                    <a:pt x="466" y="35"/>
                    <a:pt x="466" y="35"/>
                    <a:pt x="466" y="35"/>
                  </a:cubicBezTo>
                  <a:cubicBezTo>
                    <a:pt x="466" y="187"/>
                    <a:pt x="466" y="187"/>
                    <a:pt x="466" y="187"/>
                  </a:cubicBezTo>
                  <a:cubicBezTo>
                    <a:pt x="501" y="187"/>
                    <a:pt x="501" y="187"/>
                    <a:pt x="501" y="187"/>
                  </a:cubicBezTo>
                  <a:cubicBezTo>
                    <a:pt x="501" y="35"/>
                    <a:pt x="501" y="35"/>
                    <a:pt x="501" y="35"/>
                  </a:cubicBezTo>
                  <a:close/>
                  <a:moveTo>
                    <a:pt x="691" y="86"/>
                  </a:moveTo>
                  <a:cubicBezTo>
                    <a:pt x="695" y="77"/>
                    <a:pt x="698" y="68"/>
                    <a:pt x="698" y="58"/>
                  </a:cubicBezTo>
                  <a:cubicBezTo>
                    <a:pt x="698" y="50"/>
                    <a:pt x="696" y="43"/>
                    <a:pt x="693" y="36"/>
                  </a:cubicBezTo>
                  <a:cubicBezTo>
                    <a:pt x="690" y="28"/>
                    <a:pt x="685" y="22"/>
                    <a:pt x="679" y="17"/>
                  </a:cubicBezTo>
                  <a:cubicBezTo>
                    <a:pt x="669" y="8"/>
                    <a:pt x="653" y="4"/>
                    <a:pt x="633" y="4"/>
                  </a:cubicBezTo>
                  <a:cubicBezTo>
                    <a:pt x="579" y="4"/>
                    <a:pt x="579" y="4"/>
                    <a:pt x="579" y="4"/>
                  </a:cubicBezTo>
                  <a:cubicBezTo>
                    <a:pt x="579" y="187"/>
                    <a:pt x="579" y="187"/>
                    <a:pt x="579" y="187"/>
                  </a:cubicBezTo>
                  <a:cubicBezTo>
                    <a:pt x="615" y="187"/>
                    <a:pt x="615" y="187"/>
                    <a:pt x="615" y="187"/>
                  </a:cubicBezTo>
                  <a:cubicBezTo>
                    <a:pt x="615" y="113"/>
                    <a:pt x="615" y="113"/>
                    <a:pt x="615" y="113"/>
                  </a:cubicBezTo>
                  <a:cubicBezTo>
                    <a:pt x="620" y="113"/>
                    <a:pt x="620" y="113"/>
                    <a:pt x="620" y="113"/>
                  </a:cubicBezTo>
                  <a:cubicBezTo>
                    <a:pt x="669" y="187"/>
                    <a:pt x="669" y="187"/>
                    <a:pt x="669" y="187"/>
                  </a:cubicBezTo>
                  <a:cubicBezTo>
                    <a:pt x="713" y="187"/>
                    <a:pt x="713" y="187"/>
                    <a:pt x="713" y="187"/>
                  </a:cubicBezTo>
                  <a:cubicBezTo>
                    <a:pt x="656" y="110"/>
                    <a:pt x="656" y="110"/>
                    <a:pt x="656" y="110"/>
                  </a:cubicBezTo>
                  <a:cubicBezTo>
                    <a:pt x="673" y="106"/>
                    <a:pt x="684" y="99"/>
                    <a:pt x="691" y="86"/>
                  </a:cubicBezTo>
                  <a:cubicBezTo>
                    <a:pt x="691" y="86"/>
                    <a:pt x="691" y="86"/>
                    <a:pt x="691" y="86"/>
                  </a:cubicBezTo>
                  <a:close/>
                  <a:moveTo>
                    <a:pt x="615" y="33"/>
                  </a:moveTo>
                  <a:cubicBezTo>
                    <a:pt x="626" y="33"/>
                    <a:pt x="626" y="33"/>
                    <a:pt x="626" y="33"/>
                  </a:cubicBezTo>
                  <a:cubicBezTo>
                    <a:pt x="637" y="33"/>
                    <a:pt x="645" y="35"/>
                    <a:pt x="651" y="39"/>
                  </a:cubicBezTo>
                  <a:cubicBezTo>
                    <a:pt x="657" y="44"/>
                    <a:pt x="661" y="51"/>
                    <a:pt x="661" y="60"/>
                  </a:cubicBezTo>
                  <a:cubicBezTo>
                    <a:pt x="661" y="64"/>
                    <a:pt x="660" y="68"/>
                    <a:pt x="658" y="72"/>
                  </a:cubicBezTo>
                  <a:cubicBezTo>
                    <a:pt x="656" y="77"/>
                    <a:pt x="654" y="80"/>
                    <a:pt x="650" y="82"/>
                  </a:cubicBezTo>
                  <a:cubicBezTo>
                    <a:pt x="644" y="86"/>
                    <a:pt x="636" y="88"/>
                    <a:pt x="626" y="88"/>
                  </a:cubicBezTo>
                  <a:cubicBezTo>
                    <a:pt x="615" y="88"/>
                    <a:pt x="615" y="88"/>
                    <a:pt x="615" y="88"/>
                  </a:cubicBezTo>
                  <a:cubicBezTo>
                    <a:pt x="615" y="33"/>
                    <a:pt x="615" y="33"/>
                    <a:pt x="615" y="33"/>
                  </a:cubicBezTo>
                  <a:close/>
                  <a:moveTo>
                    <a:pt x="749" y="4"/>
                  </a:moveTo>
                  <a:cubicBezTo>
                    <a:pt x="749" y="187"/>
                    <a:pt x="749" y="187"/>
                    <a:pt x="749" y="187"/>
                  </a:cubicBezTo>
                  <a:cubicBezTo>
                    <a:pt x="784" y="187"/>
                    <a:pt x="784" y="187"/>
                    <a:pt x="784" y="187"/>
                  </a:cubicBezTo>
                  <a:cubicBezTo>
                    <a:pt x="784" y="4"/>
                    <a:pt x="784" y="4"/>
                    <a:pt x="784" y="4"/>
                  </a:cubicBezTo>
                  <a:cubicBezTo>
                    <a:pt x="749" y="4"/>
                    <a:pt x="749" y="4"/>
                    <a:pt x="749" y="4"/>
                  </a:cubicBezTo>
                  <a:close/>
                  <a:moveTo>
                    <a:pt x="899" y="187"/>
                  </a:moveTo>
                  <a:cubicBezTo>
                    <a:pt x="919" y="187"/>
                    <a:pt x="935" y="182"/>
                    <a:pt x="945" y="173"/>
                  </a:cubicBezTo>
                  <a:cubicBezTo>
                    <a:pt x="956" y="163"/>
                    <a:pt x="961" y="151"/>
                    <a:pt x="961" y="135"/>
                  </a:cubicBezTo>
                  <a:cubicBezTo>
                    <a:pt x="961" y="121"/>
                    <a:pt x="957" y="110"/>
                    <a:pt x="948" y="101"/>
                  </a:cubicBezTo>
                  <a:cubicBezTo>
                    <a:pt x="943" y="95"/>
                    <a:pt x="935" y="92"/>
                    <a:pt x="924" y="89"/>
                  </a:cubicBezTo>
                  <a:cubicBezTo>
                    <a:pt x="931" y="86"/>
                    <a:pt x="935" y="82"/>
                    <a:pt x="937" y="78"/>
                  </a:cubicBezTo>
                  <a:cubicBezTo>
                    <a:pt x="942" y="71"/>
                    <a:pt x="944" y="63"/>
                    <a:pt x="944" y="52"/>
                  </a:cubicBezTo>
                  <a:cubicBezTo>
                    <a:pt x="944" y="46"/>
                    <a:pt x="943" y="40"/>
                    <a:pt x="941" y="34"/>
                  </a:cubicBezTo>
                  <a:cubicBezTo>
                    <a:pt x="938" y="26"/>
                    <a:pt x="934" y="19"/>
                    <a:pt x="928" y="15"/>
                  </a:cubicBezTo>
                  <a:cubicBezTo>
                    <a:pt x="919" y="8"/>
                    <a:pt x="904" y="4"/>
                    <a:pt x="883" y="4"/>
                  </a:cubicBezTo>
                  <a:cubicBezTo>
                    <a:pt x="838" y="4"/>
                    <a:pt x="838" y="4"/>
                    <a:pt x="838" y="4"/>
                  </a:cubicBezTo>
                  <a:cubicBezTo>
                    <a:pt x="838" y="187"/>
                    <a:pt x="838" y="187"/>
                    <a:pt x="838" y="187"/>
                  </a:cubicBezTo>
                  <a:cubicBezTo>
                    <a:pt x="899" y="187"/>
                    <a:pt x="899" y="187"/>
                    <a:pt x="899" y="187"/>
                  </a:cubicBezTo>
                  <a:close/>
                  <a:moveTo>
                    <a:pt x="873" y="33"/>
                  </a:moveTo>
                  <a:cubicBezTo>
                    <a:pt x="884" y="33"/>
                    <a:pt x="884" y="33"/>
                    <a:pt x="884" y="33"/>
                  </a:cubicBezTo>
                  <a:cubicBezTo>
                    <a:pt x="893" y="33"/>
                    <a:pt x="900" y="35"/>
                    <a:pt x="904" y="39"/>
                  </a:cubicBezTo>
                  <a:cubicBezTo>
                    <a:pt x="909" y="43"/>
                    <a:pt x="911" y="49"/>
                    <a:pt x="911" y="56"/>
                  </a:cubicBezTo>
                  <a:cubicBezTo>
                    <a:pt x="911" y="64"/>
                    <a:pt x="909" y="70"/>
                    <a:pt x="904" y="74"/>
                  </a:cubicBezTo>
                  <a:cubicBezTo>
                    <a:pt x="900" y="78"/>
                    <a:pt x="893" y="80"/>
                    <a:pt x="884" y="80"/>
                  </a:cubicBezTo>
                  <a:cubicBezTo>
                    <a:pt x="873" y="80"/>
                    <a:pt x="873" y="80"/>
                    <a:pt x="873" y="80"/>
                  </a:cubicBezTo>
                  <a:cubicBezTo>
                    <a:pt x="873" y="33"/>
                    <a:pt x="873" y="33"/>
                    <a:pt x="873" y="33"/>
                  </a:cubicBezTo>
                  <a:close/>
                  <a:moveTo>
                    <a:pt x="873" y="107"/>
                  </a:moveTo>
                  <a:cubicBezTo>
                    <a:pt x="887" y="107"/>
                    <a:pt x="887" y="107"/>
                    <a:pt x="887" y="107"/>
                  </a:cubicBezTo>
                  <a:cubicBezTo>
                    <a:pt x="892" y="107"/>
                    <a:pt x="897" y="108"/>
                    <a:pt x="901" y="108"/>
                  </a:cubicBezTo>
                  <a:cubicBezTo>
                    <a:pt x="906" y="109"/>
                    <a:pt x="910" y="110"/>
                    <a:pt x="914" y="113"/>
                  </a:cubicBezTo>
                  <a:cubicBezTo>
                    <a:pt x="921" y="117"/>
                    <a:pt x="924" y="124"/>
                    <a:pt x="924" y="133"/>
                  </a:cubicBezTo>
                  <a:cubicBezTo>
                    <a:pt x="924" y="142"/>
                    <a:pt x="921" y="149"/>
                    <a:pt x="914" y="153"/>
                  </a:cubicBezTo>
                  <a:cubicBezTo>
                    <a:pt x="908" y="157"/>
                    <a:pt x="900" y="158"/>
                    <a:pt x="889" y="158"/>
                  </a:cubicBezTo>
                  <a:cubicBezTo>
                    <a:pt x="873" y="158"/>
                    <a:pt x="873" y="158"/>
                    <a:pt x="873" y="158"/>
                  </a:cubicBezTo>
                  <a:cubicBezTo>
                    <a:pt x="873" y="107"/>
                    <a:pt x="873" y="107"/>
                    <a:pt x="873" y="107"/>
                  </a:cubicBezTo>
                  <a:close/>
                  <a:moveTo>
                    <a:pt x="997" y="4"/>
                  </a:moveTo>
                  <a:cubicBezTo>
                    <a:pt x="997" y="116"/>
                    <a:pt x="997" y="116"/>
                    <a:pt x="997" y="116"/>
                  </a:cubicBezTo>
                  <a:cubicBezTo>
                    <a:pt x="997" y="127"/>
                    <a:pt x="998" y="136"/>
                    <a:pt x="1000" y="144"/>
                  </a:cubicBezTo>
                  <a:cubicBezTo>
                    <a:pt x="1004" y="159"/>
                    <a:pt x="1013" y="171"/>
                    <a:pt x="1026" y="179"/>
                  </a:cubicBezTo>
                  <a:cubicBezTo>
                    <a:pt x="1039" y="187"/>
                    <a:pt x="1054" y="191"/>
                    <a:pt x="1071" y="191"/>
                  </a:cubicBezTo>
                  <a:cubicBezTo>
                    <a:pt x="1082" y="191"/>
                    <a:pt x="1093" y="189"/>
                    <a:pt x="1103" y="185"/>
                  </a:cubicBezTo>
                  <a:cubicBezTo>
                    <a:pt x="1115" y="181"/>
                    <a:pt x="1124" y="174"/>
                    <a:pt x="1131" y="165"/>
                  </a:cubicBezTo>
                  <a:cubicBezTo>
                    <a:pt x="1140" y="153"/>
                    <a:pt x="1145" y="137"/>
                    <a:pt x="1145" y="116"/>
                  </a:cubicBezTo>
                  <a:cubicBezTo>
                    <a:pt x="1145" y="4"/>
                    <a:pt x="1145" y="4"/>
                    <a:pt x="1145" y="4"/>
                  </a:cubicBezTo>
                  <a:cubicBezTo>
                    <a:pt x="1109" y="4"/>
                    <a:pt x="1109" y="4"/>
                    <a:pt x="1109" y="4"/>
                  </a:cubicBezTo>
                  <a:cubicBezTo>
                    <a:pt x="1109" y="109"/>
                    <a:pt x="1109" y="109"/>
                    <a:pt x="1109" y="109"/>
                  </a:cubicBezTo>
                  <a:cubicBezTo>
                    <a:pt x="1109" y="119"/>
                    <a:pt x="1108" y="125"/>
                    <a:pt x="1108" y="129"/>
                  </a:cubicBezTo>
                  <a:cubicBezTo>
                    <a:pt x="1106" y="137"/>
                    <a:pt x="1102" y="144"/>
                    <a:pt x="1096" y="150"/>
                  </a:cubicBezTo>
                  <a:cubicBezTo>
                    <a:pt x="1090" y="156"/>
                    <a:pt x="1081" y="159"/>
                    <a:pt x="1071" y="159"/>
                  </a:cubicBezTo>
                  <a:cubicBezTo>
                    <a:pt x="1062" y="159"/>
                    <a:pt x="1054" y="156"/>
                    <a:pt x="1048" y="152"/>
                  </a:cubicBezTo>
                  <a:cubicBezTo>
                    <a:pt x="1041" y="147"/>
                    <a:pt x="1037" y="141"/>
                    <a:pt x="1035" y="132"/>
                  </a:cubicBezTo>
                  <a:cubicBezTo>
                    <a:pt x="1033" y="128"/>
                    <a:pt x="1033" y="120"/>
                    <a:pt x="1033" y="109"/>
                  </a:cubicBezTo>
                  <a:cubicBezTo>
                    <a:pt x="1033" y="4"/>
                    <a:pt x="1033" y="4"/>
                    <a:pt x="1033" y="4"/>
                  </a:cubicBezTo>
                  <a:cubicBezTo>
                    <a:pt x="997" y="4"/>
                    <a:pt x="997" y="4"/>
                    <a:pt x="997" y="4"/>
                  </a:cubicBezTo>
                  <a:close/>
                  <a:moveTo>
                    <a:pt x="1280" y="0"/>
                  </a:moveTo>
                  <a:cubicBezTo>
                    <a:pt x="1263" y="0"/>
                    <a:pt x="1248" y="4"/>
                    <a:pt x="1233" y="12"/>
                  </a:cubicBezTo>
                  <a:cubicBezTo>
                    <a:pt x="1217" y="20"/>
                    <a:pt x="1205" y="33"/>
                    <a:pt x="1196" y="48"/>
                  </a:cubicBezTo>
                  <a:cubicBezTo>
                    <a:pt x="1187" y="63"/>
                    <a:pt x="1183" y="79"/>
                    <a:pt x="1183" y="97"/>
                  </a:cubicBezTo>
                  <a:cubicBezTo>
                    <a:pt x="1183" y="113"/>
                    <a:pt x="1187" y="128"/>
                    <a:pt x="1194" y="141"/>
                  </a:cubicBezTo>
                  <a:cubicBezTo>
                    <a:pt x="1203" y="157"/>
                    <a:pt x="1215" y="170"/>
                    <a:pt x="1232" y="179"/>
                  </a:cubicBezTo>
                  <a:cubicBezTo>
                    <a:pt x="1247" y="187"/>
                    <a:pt x="1263" y="191"/>
                    <a:pt x="1280" y="191"/>
                  </a:cubicBezTo>
                  <a:cubicBezTo>
                    <a:pt x="1294" y="191"/>
                    <a:pt x="1309" y="188"/>
                    <a:pt x="1325" y="181"/>
                  </a:cubicBezTo>
                  <a:cubicBezTo>
                    <a:pt x="1325" y="139"/>
                    <a:pt x="1325" y="139"/>
                    <a:pt x="1325" y="139"/>
                  </a:cubicBezTo>
                  <a:cubicBezTo>
                    <a:pt x="1320" y="143"/>
                    <a:pt x="1316" y="146"/>
                    <a:pt x="1313" y="149"/>
                  </a:cubicBezTo>
                  <a:cubicBezTo>
                    <a:pt x="1304" y="155"/>
                    <a:pt x="1293" y="159"/>
                    <a:pt x="1281" y="159"/>
                  </a:cubicBezTo>
                  <a:cubicBezTo>
                    <a:pt x="1265" y="159"/>
                    <a:pt x="1251" y="154"/>
                    <a:pt x="1240" y="143"/>
                  </a:cubicBezTo>
                  <a:cubicBezTo>
                    <a:pt x="1226" y="131"/>
                    <a:pt x="1220" y="116"/>
                    <a:pt x="1220" y="96"/>
                  </a:cubicBezTo>
                  <a:cubicBezTo>
                    <a:pt x="1220" y="85"/>
                    <a:pt x="1222" y="75"/>
                    <a:pt x="1227" y="65"/>
                  </a:cubicBezTo>
                  <a:cubicBezTo>
                    <a:pt x="1232" y="55"/>
                    <a:pt x="1240" y="46"/>
                    <a:pt x="1250" y="40"/>
                  </a:cubicBezTo>
                  <a:cubicBezTo>
                    <a:pt x="1260" y="35"/>
                    <a:pt x="1269" y="32"/>
                    <a:pt x="1280" y="32"/>
                  </a:cubicBezTo>
                  <a:cubicBezTo>
                    <a:pt x="1290" y="32"/>
                    <a:pt x="1300" y="35"/>
                    <a:pt x="1309" y="40"/>
                  </a:cubicBezTo>
                  <a:cubicBezTo>
                    <a:pt x="1314" y="43"/>
                    <a:pt x="1319" y="47"/>
                    <a:pt x="1325" y="53"/>
                  </a:cubicBezTo>
                  <a:cubicBezTo>
                    <a:pt x="1325" y="11"/>
                    <a:pt x="1325" y="11"/>
                    <a:pt x="1325" y="11"/>
                  </a:cubicBezTo>
                  <a:cubicBezTo>
                    <a:pt x="1310" y="3"/>
                    <a:pt x="1295" y="0"/>
                    <a:pt x="1280" y="0"/>
                  </a:cubicBezTo>
                  <a:cubicBezTo>
                    <a:pt x="1280" y="0"/>
                    <a:pt x="1280" y="0"/>
                    <a:pt x="1280" y="0"/>
                  </a:cubicBezTo>
                  <a:close/>
                  <a:moveTo>
                    <a:pt x="1473" y="4"/>
                  </a:moveTo>
                  <a:cubicBezTo>
                    <a:pt x="1372" y="4"/>
                    <a:pt x="1372" y="4"/>
                    <a:pt x="1372" y="4"/>
                  </a:cubicBezTo>
                  <a:cubicBezTo>
                    <a:pt x="1372" y="187"/>
                    <a:pt x="1372" y="187"/>
                    <a:pt x="1372" y="187"/>
                  </a:cubicBezTo>
                  <a:cubicBezTo>
                    <a:pt x="1473" y="187"/>
                    <a:pt x="1473" y="187"/>
                    <a:pt x="1473" y="187"/>
                  </a:cubicBezTo>
                  <a:cubicBezTo>
                    <a:pt x="1473" y="156"/>
                    <a:pt x="1473" y="156"/>
                    <a:pt x="1473" y="156"/>
                  </a:cubicBezTo>
                  <a:cubicBezTo>
                    <a:pt x="1407" y="156"/>
                    <a:pt x="1407" y="156"/>
                    <a:pt x="1407" y="156"/>
                  </a:cubicBezTo>
                  <a:cubicBezTo>
                    <a:pt x="1407" y="107"/>
                    <a:pt x="1407" y="107"/>
                    <a:pt x="1407" y="107"/>
                  </a:cubicBezTo>
                  <a:cubicBezTo>
                    <a:pt x="1471" y="107"/>
                    <a:pt x="1471" y="107"/>
                    <a:pt x="1471" y="107"/>
                  </a:cubicBezTo>
                  <a:cubicBezTo>
                    <a:pt x="1471" y="76"/>
                    <a:pt x="1471" y="76"/>
                    <a:pt x="1471" y="76"/>
                  </a:cubicBezTo>
                  <a:cubicBezTo>
                    <a:pt x="1407" y="76"/>
                    <a:pt x="1407" y="76"/>
                    <a:pt x="1407" y="76"/>
                  </a:cubicBezTo>
                  <a:cubicBezTo>
                    <a:pt x="1407" y="35"/>
                    <a:pt x="1407" y="35"/>
                    <a:pt x="1407" y="35"/>
                  </a:cubicBezTo>
                  <a:cubicBezTo>
                    <a:pt x="1473" y="35"/>
                    <a:pt x="1473" y="35"/>
                    <a:pt x="1473" y="35"/>
                  </a:cubicBezTo>
                  <a:cubicBezTo>
                    <a:pt x="1473" y="4"/>
                    <a:pt x="1473" y="4"/>
                    <a:pt x="1473"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a:solidFill>
                  <a:srgbClr val="000000"/>
                </a:solidFill>
              </a:endParaRPr>
            </a:p>
          </p:txBody>
        </p:sp>
      </p:grpSp>
      <p:sp>
        <p:nvSpPr>
          <p:cNvPr id="27" name="Obdélník 26"/>
          <p:cNvSpPr/>
          <p:nvPr userDrawn="1"/>
        </p:nvSpPr>
        <p:spPr bwMode="auto">
          <a:xfrm>
            <a:off x="503238" y="6276188"/>
            <a:ext cx="8137525" cy="10800"/>
          </a:xfrm>
          <a:prstGeom prst="rect">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l" defTabSz="652463">
              <a:buClr>
                <a:srgbClr val="F24F00"/>
              </a:buClr>
            </a:pPr>
            <a:endParaRPr lang="cs-CZ" sz="1400">
              <a:solidFill>
                <a:srgbClr val="000000"/>
              </a:solidFill>
            </a:endParaRPr>
          </a:p>
        </p:txBody>
      </p:sp>
    </p:spTree>
    <p:extLst>
      <p:ext uri="{BB962C8B-B14F-4D97-AF65-F5344CB8AC3E}">
        <p14:creationId xmlns:p14="http://schemas.microsoft.com/office/powerpoint/2010/main" val="190252685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777" userDrawn="1">
          <p15:clr>
            <a:srgbClr val="FBAE40"/>
          </p15:clr>
        </p15:guide>
        <p15:guide id="2" pos="49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437652"/>
            <a:ext cx="8136762" cy="846386"/>
          </a:xfrm>
        </p:spPr>
        <p:txBody>
          <a:bodyPr/>
          <a:lstStyle>
            <a:lvl1pPr>
              <a:defRPr cap="all" baseline="0">
                <a:solidFill>
                  <a:srgbClr val="F24F00"/>
                </a:solidFill>
              </a:defRPr>
            </a:lvl1pPr>
          </a:lstStyle>
          <a:p>
            <a:r>
              <a:rPr lang="cs-CZ" smtClean="0"/>
              <a:t>KLIKNUTÍM VLOŽÍTE NADPIS SNÍMKU </a:t>
            </a:r>
            <a:br>
              <a:rPr lang="cs-CZ" smtClean="0"/>
            </a:br>
            <a:r>
              <a:rPr lang="cs-CZ" smtClean="0"/>
              <a:t>(VARIANTA DVOUŘÁDKOVÝ NADPIS)</a:t>
            </a:r>
            <a:endParaRPr lang="cs-CZ" dirty="0"/>
          </a:p>
        </p:txBody>
      </p:sp>
      <p:sp>
        <p:nvSpPr>
          <p:cNvPr id="3" name="Content Placeholder 2"/>
          <p:cNvSpPr>
            <a:spLocks noGrp="1"/>
          </p:cNvSpPr>
          <p:nvPr>
            <p:ph idx="1" hasCustomPrompt="1"/>
          </p:nvPr>
        </p:nvSpPr>
        <p:spPr>
          <a:xfrm>
            <a:off x="504000" y="1692000"/>
            <a:ext cx="8136000" cy="4581800"/>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a:xfrm>
            <a:off x="8329754" y="6526821"/>
            <a:ext cx="311009" cy="153888"/>
          </a:xfrm>
        </p:spPr>
        <p:txBody>
          <a:bodyPr/>
          <a:lstStyle>
            <a:lvl1pPr algn="r">
              <a:defRPr/>
            </a:lvl1pPr>
          </a:lstStyle>
          <a:p>
            <a:fld id="{569EC6D3-E5AC-407E-ABD5-BD9CA53279C2}" type="slidenum">
              <a:rPr lang="cs-CZ" smtClean="0">
                <a:solidFill>
                  <a:srgbClr val="F24F00"/>
                </a:solidFill>
              </a:rPr>
              <a:pPr/>
              <a:t>‹#›</a:t>
            </a:fld>
            <a:endParaRPr lang="cs-CZ">
              <a:solidFill>
                <a:srgbClr val="F24F00"/>
              </a:solidFill>
            </a:endParaRPr>
          </a:p>
        </p:txBody>
      </p:sp>
      <p:cxnSp>
        <p:nvCxnSpPr>
          <p:cNvPr id="5" name="Straight Connector 4"/>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422230810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sah (třířádkový titule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4000" y="2116185"/>
            <a:ext cx="8136000" cy="4173017"/>
          </a:xfrm>
        </p:spPr>
        <p:txBody>
          <a:bodyPr/>
          <a:lstStyle>
            <a:lvl1pPr>
              <a:defRPr/>
            </a:lvl1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a:t>
            </a:r>
            <a:br>
              <a:rPr lang="cs-CZ" noProof="0" dirty="0" smtClean="0"/>
            </a:br>
            <a:r>
              <a:rPr lang="cs-CZ" noProof="0" dirty="0" smtClean="0"/>
              <a:t>Vzhled stránky můžete přepnout pomocí volby „Rozložení“.</a:t>
            </a:r>
          </a:p>
          <a:p>
            <a:pPr lvl="0"/>
            <a:endParaRPr lang="en-US" dirty="0" smtClean="0"/>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endParaRPr lang="cs-CZ" dirty="0"/>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solidFill>
                  <a:srgbClr val="F24F00"/>
                </a:solidFill>
              </a:rPr>
              <a:pPr/>
              <a:t>‹#›</a:t>
            </a:fld>
            <a:endParaRPr lang="cs-CZ">
              <a:solidFill>
                <a:srgbClr val="F24F00"/>
              </a:solidFill>
            </a:endParaRPr>
          </a:p>
        </p:txBody>
      </p:sp>
      <p:cxnSp>
        <p:nvCxnSpPr>
          <p:cNvPr id="6" name="Straight Connector 5"/>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7" name="Title 1"/>
          <p:cNvSpPr>
            <a:spLocks noGrp="1"/>
          </p:cNvSpPr>
          <p:nvPr>
            <p:ph type="title" hasCustomPrompt="1"/>
          </p:nvPr>
        </p:nvSpPr>
        <p:spPr>
          <a:xfrm>
            <a:off x="503999" y="423020"/>
            <a:ext cx="8136763" cy="1269578"/>
          </a:xfrm>
        </p:spPr>
        <p:txBody>
          <a:bodyPr/>
          <a:lstStyle>
            <a:lvl1pPr>
              <a:defRPr cap="all" baseline="0">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Tree>
    <p:extLst>
      <p:ext uri="{BB962C8B-B14F-4D97-AF65-F5344CB8AC3E}">
        <p14:creationId xmlns:p14="http://schemas.microsoft.com/office/powerpoint/2010/main" val="17793698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bsah – elektřina">
    <p:spTree>
      <p:nvGrpSpPr>
        <p:cNvPr id="1" name=""/>
        <p:cNvGrpSpPr/>
        <p:nvPr/>
      </p:nvGrpSpPr>
      <p:grpSpPr>
        <a:xfrm>
          <a:off x="0" y="0"/>
          <a:ext cx="0" cy="0"/>
          <a:chOff x="0" y="0"/>
          <a:chExt cx="0" cy="0"/>
        </a:xfrm>
      </p:grpSpPr>
      <p:grpSp>
        <p:nvGrpSpPr>
          <p:cNvPr id="13" name="Skupina 12"/>
          <p:cNvGrpSpPr/>
          <p:nvPr userDrawn="1"/>
        </p:nvGrpSpPr>
        <p:grpSpPr>
          <a:xfrm>
            <a:off x="504000" y="5821714"/>
            <a:ext cx="8595601" cy="803681"/>
            <a:chOff x="460708" y="5540262"/>
            <a:chExt cx="8196275" cy="766344"/>
          </a:xfrm>
          <a:solidFill>
            <a:schemeClr val="accent1"/>
          </a:solidFill>
        </p:grpSpPr>
        <p:sp>
          <p:nvSpPr>
            <p:cNvPr id="10" name="Freeform 6"/>
            <p:cNvSpPr>
              <a:spLocks noEditPoints="1"/>
            </p:cNvSpPr>
            <p:nvPr userDrawn="1"/>
          </p:nvSpPr>
          <p:spPr bwMode="auto">
            <a:xfrm>
              <a:off x="7211238" y="5540262"/>
              <a:ext cx="1445745" cy="766344"/>
            </a:xfrm>
            <a:custGeom>
              <a:avLst/>
              <a:gdLst>
                <a:gd name="T0" fmla="*/ 3414 w 3493"/>
                <a:gd name="T1" fmla="*/ 1229 h 1852"/>
                <a:gd name="T2" fmla="*/ 3471 w 3493"/>
                <a:gd name="T3" fmla="*/ 1264 h 1852"/>
                <a:gd name="T4" fmla="*/ 3493 w 3493"/>
                <a:gd name="T5" fmla="*/ 1328 h 1852"/>
                <a:gd name="T6" fmla="*/ 3471 w 3493"/>
                <a:gd name="T7" fmla="*/ 1390 h 1852"/>
                <a:gd name="T8" fmla="*/ 3414 w 3493"/>
                <a:gd name="T9" fmla="*/ 1425 h 1852"/>
                <a:gd name="T10" fmla="*/ 2837 w 3493"/>
                <a:gd name="T11" fmla="*/ 1227 h 1852"/>
                <a:gd name="T12" fmla="*/ 3414 w 3493"/>
                <a:gd name="T13" fmla="*/ 427 h 1852"/>
                <a:gd name="T14" fmla="*/ 3471 w 3493"/>
                <a:gd name="T15" fmla="*/ 462 h 1852"/>
                <a:gd name="T16" fmla="*/ 3493 w 3493"/>
                <a:gd name="T17" fmla="*/ 526 h 1852"/>
                <a:gd name="T18" fmla="*/ 3471 w 3493"/>
                <a:gd name="T19" fmla="*/ 588 h 1852"/>
                <a:gd name="T20" fmla="*/ 3414 w 3493"/>
                <a:gd name="T21" fmla="*/ 623 h 1852"/>
                <a:gd name="T22" fmla="*/ 2837 w 3493"/>
                <a:gd name="T23" fmla="*/ 425 h 1852"/>
                <a:gd name="T24" fmla="*/ 2748 w 3493"/>
                <a:gd name="T25" fmla="*/ 1852 h 1852"/>
                <a:gd name="T26" fmla="*/ 2474 w 3493"/>
                <a:gd name="T27" fmla="*/ 1744 h 1852"/>
                <a:gd name="T28" fmla="*/ 2447 w 3493"/>
                <a:gd name="T29" fmla="*/ 1688 h 1852"/>
                <a:gd name="T30" fmla="*/ 2385 w 3493"/>
                <a:gd name="T31" fmla="*/ 1655 h 1852"/>
                <a:gd name="T32" fmla="*/ 2261 w 3493"/>
                <a:gd name="T33" fmla="*/ 1635 h 1852"/>
                <a:gd name="T34" fmla="*/ 2087 w 3493"/>
                <a:gd name="T35" fmla="*/ 1612 h 1852"/>
                <a:gd name="T36" fmla="*/ 1909 w 3493"/>
                <a:gd name="T37" fmla="*/ 1587 h 1852"/>
                <a:gd name="T38" fmla="*/ 1761 w 3493"/>
                <a:gd name="T39" fmla="*/ 1568 h 1852"/>
                <a:gd name="T40" fmla="*/ 1622 w 3493"/>
                <a:gd name="T41" fmla="*/ 1543 h 1852"/>
                <a:gd name="T42" fmla="*/ 1525 w 3493"/>
                <a:gd name="T43" fmla="*/ 1506 h 1852"/>
                <a:gd name="T44" fmla="*/ 1455 w 3493"/>
                <a:gd name="T45" fmla="*/ 1454 h 1852"/>
                <a:gd name="T46" fmla="*/ 1391 w 3493"/>
                <a:gd name="T47" fmla="*/ 1382 h 1852"/>
                <a:gd name="T48" fmla="*/ 1348 w 3493"/>
                <a:gd name="T49" fmla="*/ 1312 h 1852"/>
                <a:gd name="T50" fmla="*/ 1302 w 3493"/>
                <a:gd name="T51" fmla="*/ 1228 h 1852"/>
                <a:gd name="T52" fmla="*/ 1249 w 3493"/>
                <a:gd name="T53" fmla="*/ 1144 h 1852"/>
                <a:gd name="T54" fmla="*/ 1184 w 3493"/>
                <a:gd name="T55" fmla="*/ 1073 h 1852"/>
                <a:gd name="T56" fmla="*/ 1101 w 3493"/>
                <a:gd name="T57" fmla="*/ 1028 h 1852"/>
                <a:gd name="T58" fmla="*/ 0 w 3493"/>
                <a:gd name="T59" fmla="*/ 1018 h 1852"/>
                <a:gd name="T60" fmla="*/ 1068 w 3493"/>
                <a:gd name="T61" fmla="*/ 832 h 1852"/>
                <a:gd name="T62" fmla="*/ 1159 w 3493"/>
                <a:gd name="T63" fmla="*/ 798 h 1852"/>
                <a:gd name="T64" fmla="*/ 1229 w 3493"/>
                <a:gd name="T65" fmla="*/ 734 h 1852"/>
                <a:gd name="T66" fmla="*/ 1285 w 3493"/>
                <a:gd name="T67" fmla="*/ 653 h 1852"/>
                <a:gd name="T68" fmla="*/ 1333 w 3493"/>
                <a:gd name="T69" fmla="*/ 568 h 1852"/>
                <a:gd name="T70" fmla="*/ 1376 w 3493"/>
                <a:gd name="T71" fmla="*/ 492 h 1852"/>
                <a:gd name="T72" fmla="*/ 1433 w 3493"/>
                <a:gd name="T73" fmla="*/ 421 h 1852"/>
                <a:gd name="T74" fmla="*/ 1500 w 3493"/>
                <a:gd name="T75" fmla="*/ 362 h 1852"/>
                <a:gd name="T76" fmla="*/ 1586 w 3493"/>
                <a:gd name="T77" fmla="*/ 321 h 1852"/>
                <a:gd name="T78" fmla="*/ 1708 w 3493"/>
                <a:gd name="T79" fmla="*/ 293 h 1852"/>
                <a:gd name="T80" fmla="*/ 1854 w 3493"/>
                <a:gd name="T81" fmla="*/ 272 h 1852"/>
                <a:gd name="T82" fmla="*/ 2027 w 3493"/>
                <a:gd name="T83" fmla="*/ 249 h 1852"/>
                <a:gd name="T84" fmla="*/ 2206 w 3493"/>
                <a:gd name="T85" fmla="*/ 225 h 1852"/>
                <a:gd name="T86" fmla="*/ 2355 w 3493"/>
                <a:gd name="T87" fmla="*/ 204 h 1852"/>
                <a:gd name="T88" fmla="*/ 2431 w 3493"/>
                <a:gd name="T89" fmla="*/ 178 h 1852"/>
                <a:gd name="T90" fmla="*/ 2468 w 3493"/>
                <a:gd name="T91" fmla="*/ 129 h 1852"/>
                <a:gd name="T92" fmla="*/ 2475 w 3493"/>
                <a:gd name="T93" fmla="*/ 0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93" h="1852">
                  <a:moveTo>
                    <a:pt x="2837" y="1227"/>
                  </a:moveTo>
                  <a:lnTo>
                    <a:pt x="3392" y="1227"/>
                  </a:lnTo>
                  <a:lnTo>
                    <a:pt x="3414" y="1229"/>
                  </a:lnTo>
                  <a:lnTo>
                    <a:pt x="3436" y="1236"/>
                  </a:lnTo>
                  <a:lnTo>
                    <a:pt x="3455" y="1248"/>
                  </a:lnTo>
                  <a:lnTo>
                    <a:pt x="3471" y="1264"/>
                  </a:lnTo>
                  <a:lnTo>
                    <a:pt x="3482" y="1283"/>
                  </a:lnTo>
                  <a:lnTo>
                    <a:pt x="3490" y="1304"/>
                  </a:lnTo>
                  <a:lnTo>
                    <a:pt x="3493" y="1328"/>
                  </a:lnTo>
                  <a:lnTo>
                    <a:pt x="3490" y="1350"/>
                  </a:lnTo>
                  <a:lnTo>
                    <a:pt x="3482" y="1371"/>
                  </a:lnTo>
                  <a:lnTo>
                    <a:pt x="3471" y="1390"/>
                  </a:lnTo>
                  <a:lnTo>
                    <a:pt x="3455" y="1406"/>
                  </a:lnTo>
                  <a:lnTo>
                    <a:pt x="3436" y="1418"/>
                  </a:lnTo>
                  <a:lnTo>
                    <a:pt x="3414" y="1425"/>
                  </a:lnTo>
                  <a:lnTo>
                    <a:pt x="3392" y="1428"/>
                  </a:lnTo>
                  <a:lnTo>
                    <a:pt x="2837" y="1428"/>
                  </a:lnTo>
                  <a:lnTo>
                    <a:pt x="2837" y="1227"/>
                  </a:lnTo>
                  <a:close/>
                  <a:moveTo>
                    <a:pt x="2837" y="425"/>
                  </a:moveTo>
                  <a:lnTo>
                    <a:pt x="3392" y="425"/>
                  </a:lnTo>
                  <a:lnTo>
                    <a:pt x="3414" y="427"/>
                  </a:lnTo>
                  <a:lnTo>
                    <a:pt x="3436" y="434"/>
                  </a:lnTo>
                  <a:lnTo>
                    <a:pt x="3455" y="446"/>
                  </a:lnTo>
                  <a:lnTo>
                    <a:pt x="3471" y="462"/>
                  </a:lnTo>
                  <a:lnTo>
                    <a:pt x="3482" y="481"/>
                  </a:lnTo>
                  <a:lnTo>
                    <a:pt x="3490" y="502"/>
                  </a:lnTo>
                  <a:lnTo>
                    <a:pt x="3493" y="526"/>
                  </a:lnTo>
                  <a:lnTo>
                    <a:pt x="3490" y="548"/>
                  </a:lnTo>
                  <a:lnTo>
                    <a:pt x="3482" y="569"/>
                  </a:lnTo>
                  <a:lnTo>
                    <a:pt x="3471" y="588"/>
                  </a:lnTo>
                  <a:lnTo>
                    <a:pt x="3455" y="604"/>
                  </a:lnTo>
                  <a:lnTo>
                    <a:pt x="3436" y="616"/>
                  </a:lnTo>
                  <a:lnTo>
                    <a:pt x="3414" y="623"/>
                  </a:lnTo>
                  <a:lnTo>
                    <a:pt x="3392" y="626"/>
                  </a:lnTo>
                  <a:lnTo>
                    <a:pt x="2837" y="626"/>
                  </a:lnTo>
                  <a:lnTo>
                    <a:pt x="2837" y="425"/>
                  </a:lnTo>
                  <a:close/>
                  <a:moveTo>
                    <a:pt x="2475" y="0"/>
                  </a:moveTo>
                  <a:lnTo>
                    <a:pt x="2748" y="0"/>
                  </a:lnTo>
                  <a:lnTo>
                    <a:pt x="2748" y="1852"/>
                  </a:lnTo>
                  <a:lnTo>
                    <a:pt x="2475" y="1852"/>
                  </a:lnTo>
                  <a:lnTo>
                    <a:pt x="2475" y="1768"/>
                  </a:lnTo>
                  <a:lnTo>
                    <a:pt x="2474" y="1744"/>
                  </a:lnTo>
                  <a:lnTo>
                    <a:pt x="2468" y="1723"/>
                  </a:lnTo>
                  <a:lnTo>
                    <a:pt x="2460" y="1705"/>
                  </a:lnTo>
                  <a:lnTo>
                    <a:pt x="2447" y="1688"/>
                  </a:lnTo>
                  <a:lnTo>
                    <a:pt x="2431" y="1674"/>
                  </a:lnTo>
                  <a:lnTo>
                    <a:pt x="2410" y="1663"/>
                  </a:lnTo>
                  <a:lnTo>
                    <a:pt x="2385" y="1655"/>
                  </a:lnTo>
                  <a:lnTo>
                    <a:pt x="2355" y="1649"/>
                  </a:lnTo>
                  <a:lnTo>
                    <a:pt x="2311" y="1642"/>
                  </a:lnTo>
                  <a:lnTo>
                    <a:pt x="2261" y="1635"/>
                  </a:lnTo>
                  <a:lnTo>
                    <a:pt x="2206" y="1627"/>
                  </a:lnTo>
                  <a:lnTo>
                    <a:pt x="2147" y="1620"/>
                  </a:lnTo>
                  <a:lnTo>
                    <a:pt x="2087" y="1612"/>
                  </a:lnTo>
                  <a:lnTo>
                    <a:pt x="2027" y="1603"/>
                  </a:lnTo>
                  <a:lnTo>
                    <a:pt x="1967" y="1596"/>
                  </a:lnTo>
                  <a:lnTo>
                    <a:pt x="1909" y="1587"/>
                  </a:lnTo>
                  <a:lnTo>
                    <a:pt x="1854" y="1581"/>
                  </a:lnTo>
                  <a:lnTo>
                    <a:pt x="1804" y="1573"/>
                  </a:lnTo>
                  <a:lnTo>
                    <a:pt x="1761" y="1568"/>
                  </a:lnTo>
                  <a:lnTo>
                    <a:pt x="1708" y="1561"/>
                  </a:lnTo>
                  <a:lnTo>
                    <a:pt x="1662" y="1552"/>
                  </a:lnTo>
                  <a:lnTo>
                    <a:pt x="1622" y="1543"/>
                  </a:lnTo>
                  <a:lnTo>
                    <a:pt x="1586" y="1532"/>
                  </a:lnTo>
                  <a:lnTo>
                    <a:pt x="1554" y="1519"/>
                  </a:lnTo>
                  <a:lnTo>
                    <a:pt x="1525" y="1506"/>
                  </a:lnTo>
                  <a:lnTo>
                    <a:pt x="1500" y="1491"/>
                  </a:lnTo>
                  <a:lnTo>
                    <a:pt x="1477" y="1473"/>
                  </a:lnTo>
                  <a:lnTo>
                    <a:pt x="1455" y="1454"/>
                  </a:lnTo>
                  <a:lnTo>
                    <a:pt x="1433" y="1432"/>
                  </a:lnTo>
                  <a:lnTo>
                    <a:pt x="1413" y="1408"/>
                  </a:lnTo>
                  <a:lnTo>
                    <a:pt x="1391" y="1382"/>
                  </a:lnTo>
                  <a:lnTo>
                    <a:pt x="1376" y="1360"/>
                  </a:lnTo>
                  <a:lnTo>
                    <a:pt x="1361" y="1337"/>
                  </a:lnTo>
                  <a:lnTo>
                    <a:pt x="1348" y="1312"/>
                  </a:lnTo>
                  <a:lnTo>
                    <a:pt x="1333" y="1284"/>
                  </a:lnTo>
                  <a:lnTo>
                    <a:pt x="1317" y="1257"/>
                  </a:lnTo>
                  <a:lnTo>
                    <a:pt x="1302" y="1228"/>
                  </a:lnTo>
                  <a:lnTo>
                    <a:pt x="1285" y="1199"/>
                  </a:lnTo>
                  <a:lnTo>
                    <a:pt x="1268" y="1172"/>
                  </a:lnTo>
                  <a:lnTo>
                    <a:pt x="1249" y="1144"/>
                  </a:lnTo>
                  <a:lnTo>
                    <a:pt x="1229" y="1119"/>
                  </a:lnTo>
                  <a:lnTo>
                    <a:pt x="1208" y="1095"/>
                  </a:lnTo>
                  <a:lnTo>
                    <a:pt x="1184" y="1073"/>
                  </a:lnTo>
                  <a:lnTo>
                    <a:pt x="1159" y="1054"/>
                  </a:lnTo>
                  <a:lnTo>
                    <a:pt x="1131" y="1039"/>
                  </a:lnTo>
                  <a:lnTo>
                    <a:pt x="1101" y="1028"/>
                  </a:lnTo>
                  <a:lnTo>
                    <a:pt x="1068" y="1020"/>
                  </a:lnTo>
                  <a:lnTo>
                    <a:pt x="1032" y="1018"/>
                  </a:lnTo>
                  <a:lnTo>
                    <a:pt x="0" y="1018"/>
                  </a:lnTo>
                  <a:lnTo>
                    <a:pt x="0" y="835"/>
                  </a:lnTo>
                  <a:lnTo>
                    <a:pt x="1032" y="835"/>
                  </a:lnTo>
                  <a:lnTo>
                    <a:pt x="1068" y="832"/>
                  </a:lnTo>
                  <a:lnTo>
                    <a:pt x="1101" y="824"/>
                  </a:lnTo>
                  <a:lnTo>
                    <a:pt x="1131" y="813"/>
                  </a:lnTo>
                  <a:lnTo>
                    <a:pt x="1159" y="798"/>
                  </a:lnTo>
                  <a:lnTo>
                    <a:pt x="1184" y="779"/>
                  </a:lnTo>
                  <a:lnTo>
                    <a:pt x="1208" y="758"/>
                  </a:lnTo>
                  <a:lnTo>
                    <a:pt x="1229" y="734"/>
                  </a:lnTo>
                  <a:lnTo>
                    <a:pt x="1249" y="708"/>
                  </a:lnTo>
                  <a:lnTo>
                    <a:pt x="1268" y="681"/>
                  </a:lnTo>
                  <a:lnTo>
                    <a:pt x="1285" y="653"/>
                  </a:lnTo>
                  <a:lnTo>
                    <a:pt x="1302" y="624"/>
                  </a:lnTo>
                  <a:lnTo>
                    <a:pt x="1317" y="596"/>
                  </a:lnTo>
                  <a:lnTo>
                    <a:pt x="1333" y="568"/>
                  </a:lnTo>
                  <a:lnTo>
                    <a:pt x="1348" y="541"/>
                  </a:lnTo>
                  <a:lnTo>
                    <a:pt x="1361" y="516"/>
                  </a:lnTo>
                  <a:lnTo>
                    <a:pt x="1376" y="492"/>
                  </a:lnTo>
                  <a:lnTo>
                    <a:pt x="1391" y="471"/>
                  </a:lnTo>
                  <a:lnTo>
                    <a:pt x="1413" y="444"/>
                  </a:lnTo>
                  <a:lnTo>
                    <a:pt x="1433" y="421"/>
                  </a:lnTo>
                  <a:lnTo>
                    <a:pt x="1455" y="398"/>
                  </a:lnTo>
                  <a:lnTo>
                    <a:pt x="1477" y="379"/>
                  </a:lnTo>
                  <a:lnTo>
                    <a:pt x="1500" y="362"/>
                  </a:lnTo>
                  <a:lnTo>
                    <a:pt x="1525" y="347"/>
                  </a:lnTo>
                  <a:lnTo>
                    <a:pt x="1554" y="333"/>
                  </a:lnTo>
                  <a:lnTo>
                    <a:pt x="1586" y="321"/>
                  </a:lnTo>
                  <a:lnTo>
                    <a:pt x="1622" y="311"/>
                  </a:lnTo>
                  <a:lnTo>
                    <a:pt x="1662" y="301"/>
                  </a:lnTo>
                  <a:lnTo>
                    <a:pt x="1708" y="293"/>
                  </a:lnTo>
                  <a:lnTo>
                    <a:pt x="1761" y="285"/>
                  </a:lnTo>
                  <a:lnTo>
                    <a:pt x="1804" y="279"/>
                  </a:lnTo>
                  <a:lnTo>
                    <a:pt x="1854" y="272"/>
                  </a:lnTo>
                  <a:lnTo>
                    <a:pt x="1909" y="265"/>
                  </a:lnTo>
                  <a:lnTo>
                    <a:pt x="1967" y="258"/>
                  </a:lnTo>
                  <a:lnTo>
                    <a:pt x="2027" y="249"/>
                  </a:lnTo>
                  <a:lnTo>
                    <a:pt x="2087" y="241"/>
                  </a:lnTo>
                  <a:lnTo>
                    <a:pt x="2147" y="233"/>
                  </a:lnTo>
                  <a:lnTo>
                    <a:pt x="2206" y="225"/>
                  </a:lnTo>
                  <a:lnTo>
                    <a:pt x="2261" y="217"/>
                  </a:lnTo>
                  <a:lnTo>
                    <a:pt x="2311" y="210"/>
                  </a:lnTo>
                  <a:lnTo>
                    <a:pt x="2355" y="204"/>
                  </a:lnTo>
                  <a:lnTo>
                    <a:pt x="2385" y="198"/>
                  </a:lnTo>
                  <a:lnTo>
                    <a:pt x="2410" y="190"/>
                  </a:lnTo>
                  <a:lnTo>
                    <a:pt x="2431" y="178"/>
                  </a:lnTo>
                  <a:lnTo>
                    <a:pt x="2447" y="164"/>
                  </a:lnTo>
                  <a:lnTo>
                    <a:pt x="2460" y="148"/>
                  </a:lnTo>
                  <a:lnTo>
                    <a:pt x="2468" y="129"/>
                  </a:lnTo>
                  <a:lnTo>
                    <a:pt x="2474" y="108"/>
                  </a:lnTo>
                  <a:lnTo>
                    <a:pt x="2475" y="85"/>
                  </a:lnTo>
                  <a:lnTo>
                    <a:pt x="2475" y="0"/>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buClr>
                  <a:srgbClr val="F24F00"/>
                </a:buClr>
              </a:pPr>
              <a:endParaRPr lang="cs-CZ">
                <a:solidFill>
                  <a:srgbClr val="000000"/>
                </a:solidFill>
              </a:endParaRPr>
            </a:p>
          </p:txBody>
        </p:sp>
        <p:sp>
          <p:nvSpPr>
            <p:cNvPr id="11" name="Obdélník 10"/>
            <p:cNvSpPr/>
            <p:nvPr userDrawn="1"/>
          </p:nvSpPr>
          <p:spPr bwMode="auto">
            <a:xfrm>
              <a:off x="460708" y="5885444"/>
              <a:ext cx="7318228" cy="78624"/>
            </a:xfrm>
            <a:prstGeom prst="rect">
              <a:avLst/>
            </a:prstGeom>
            <a:grp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defTabSz="652463">
                <a:buClr>
                  <a:srgbClr val="F24F00"/>
                </a:buClr>
              </a:pPr>
              <a:endParaRPr lang="cs-CZ" sz="1400">
                <a:solidFill>
                  <a:srgbClr val="000000"/>
                </a:solidFill>
              </a:endParaRPr>
            </a:p>
          </p:txBody>
        </p:sp>
      </p:grpSp>
      <p:sp>
        <p:nvSpPr>
          <p:cNvPr id="2" name="Title 1"/>
          <p:cNvSpPr>
            <a:spLocks noGrp="1"/>
          </p:cNvSpPr>
          <p:nvPr>
            <p:ph type="title" hasCustomPrompt="1"/>
          </p:nvPr>
        </p:nvSpPr>
        <p:spPr>
          <a:xfrm>
            <a:off x="504001" y="437652"/>
            <a:ext cx="8136762" cy="846386"/>
          </a:xfrm>
        </p:spPr>
        <p:txBody>
          <a:bodyPr/>
          <a:lstStyle>
            <a:lvl1pPr>
              <a:defRPr baseline="0">
                <a:solidFill>
                  <a:srgbClr val="F24F00"/>
                </a:solidFill>
              </a:defRPr>
            </a:lvl1pPr>
          </a:lstStyle>
          <a:p>
            <a:r>
              <a:rPr lang="cs-CZ" dirty="0" smtClean="0"/>
              <a:t>KLIKNUTÍM VLOŽÍTE NADPIS </a:t>
            </a:r>
            <a:r>
              <a:rPr lang="cs-CZ" smtClean="0"/>
              <a:t>SNÍMKU – ELEKTŘINA</a:t>
            </a:r>
            <a:br>
              <a:rPr lang="cs-CZ" smtClean="0"/>
            </a:br>
            <a:r>
              <a:rPr lang="cs-CZ" smtClean="0"/>
              <a:t>(varianta DVOUŘádkový nadpis)</a:t>
            </a:r>
            <a:endParaRPr lang="cs-CZ" dirty="0"/>
          </a:p>
        </p:txBody>
      </p:sp>
      <p:sp>
        <p:nvSpPr>
          <p:cNvPr id="3" name="Content Placeholder 2"/>
          <p:cNvSpPr>
            <a:spLocks noGrp="1"/>
          </p:cNvSpPr>
          <p:nvPr>
            <p:ph idx="1" hasCustomPrompt="1"/>
          </p:nvPr>
        </p:nvSpPr>
        <p:spPr>
          <a:xfrm>
            <a:off x="504000" y="1692000"/>
            <a:ext cx="8136000" cy="3942645"/>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solidFill>
                  <a:srgbClr val="F24F00"/>
                </a:solidFill>
              </a:rPr>
              <a:pPr/>
              <a:t>‹#›</a:t>
            </a:fld>
            <a:endParaRPr lang="cs-CZ">
              <a:solidFill>
                <a:srgbClr val="F24F00"/>
              </a:solidFill>
            </a:endParaRPr>
          </a:p>
        </p:txBody>
      </p:sp>
      <p:cxnSp>
        <p:nvCxnSpPr>
          <p:cNvPr id="5" name="Straight Connector 4"/>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107817648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6" name="Title 1"/>
          <p:cNvSpPr>
            <a:spLocks noGrp="1"/>
          </p:cNvSpPr>
          <p:nvPr>
            <p:ph type="title" hasCustomPrompt="1"/>
          </p:nvPr>
        </p:nvSpPr>
        <p:spPr>
          <a:xfrm>
            <a:off x="503999" y="436771"/>
            <a:ext cx="8136763" cy="846386"/>
          </a:xfrm>
        </p:spPr>
        <p:txBody>
          <a:bodyPr/>
          <a:lstStyle>
            <a:lvl1pPr>
              <a:defRPr baseline="0">
                <a:solidFill>
                  <a:srgbClr val="F24F00"/>
                </a:solidFill>
              </a:defRPr>
            </a:lvl1p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4000" y="1692000"/>
            <a:ext cx="3888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1692000"/>
            <a:ext cx="38880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0" name="Straight Connector 9"/>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14599609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va sloupce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7" name="Content Placeholder 2"/>
          <p:cNvSpPr>
            <a:spLocks noGrp="1"/>
          </p:cNvSpPr>
          <p:nvPr>
            <p:ph idx="1"/>
          </p:nvPr>
        </p:nvSpPr>
        <p:spPr>
          <a:xfrm>
            <a:off x="504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8" name="Straight Connector 7"/>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1" name="Title 1"/>
          <p:cNvSpPr>
            <a:spLocks noGrp="1"/>
          </p:cNvSpPr>
          <p:nvPr>
            <p:ph type="title" hasCustomPrompt="1"/>
          </p:nvPr>
        </p:nvSpPr>
        <p:spPr>
          <a:xfrm>
            <a:off x="503999" y="423020"/>
            <a:ext cx="8136763"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Tree>
    <p:extLst>
      <p:ext uri="{BB962C8B-B14F-4D97-AF65-F5344CB8AC3E}">
        <p14:creationId xmlns:p14="http://schemas.microsoft.com/office/powerpoint/2010/main" val="328546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va sloupce s mezititulkem">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6" name="Title 1"/>
          <p:cNvSpPr>
            <a:spLocks noGrp="1"/>
          </p:cNvSpPr>
          <p:nvPr>
            <p:ph type="title" hasCustomPrompt="1"/>
          </p:nvPr>
        </p:nvSpPr>
        <p:spPr>
          <a:xfrm>
            <a:off x="503999" y="436771"/>
            <a:ext cx="8136763" cy="846386"/>
          </a:xfrm>
        </p:spPr>
        <p:txBody>
          <a:body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4000" y="2281178"/>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680000" y="2210401"/>
            <a:ext cx="3888000" cy="4084439"/>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2000" b="1"/>
            </a:lvl1pPr>
          </a:lstStyle>
          <a:p>
            <a:pPr lvl="0"/>
            <a:r>
              <a:rPr lang="cs-CZ" dirty="0" smtClean="0"/>
              <a:t>Podtitulek</a:t>
            </a:r>
            <a:endParaRPr lang="cs-CZ" dirty="0"/>
          </a:p>
        </p:txBody>
      </p:sp>
    </p:spTree>
    <p:extLst>
      <p:ext uri="{BB962C8B-B14F-4D97-AF65-F5344CB8AC3E}">
        <p14:creationId xmlns:p14="http://schemas.microsoft.com/office/powerpoint/2010/main" val="200501179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va sloupce s mezititulkem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10" name="Title 1"/>
          <p:cNvSpPr>
            <a:spLocks noGrp="1"/>
          </p:cNvSpPr>
          <p:nvPr>
            <p:ph type="title" hasCustomPrompt="1"/>
          </p:nvPr>
        </p:nvSpPr>
        <p:spPr>
          <a:xfrm>
            <a:off x="503999" y="423020"/>
            <a:ext cx="8131181"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2000" b="1"/>
            </a:lvl1pPr>
          </a:lstStyle>
          <a:p>
            <a:pPr lvl="0"/>
            <a:r>
              <a:rPr lang="cs-CZ" dirty="0" smtClean="0"/>
              <a:t>Podtitulek</a:t>
            </a:r>
            <a:endParaRPr lang="cs-CZ" dirty="0"/>
          </a:p>
        </p:txBody>
      </p:sp>
      <p:sp>
        <p:nvSpPr>
          <p:cNvPr id="9" name="Content Placeholder 2"/>
          <p:cNvSpPr>
            <a:spLocks noGrp="1"/>
          </p:cNvSpPr>
          <p:nvPr>
            <p:ph idx="1"/>
          </p:nvPr>
        </p:nvSpPr>
        <p:spPr>
          <a:xfrm>
            <a:off x="504000" y="2721202"/>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411398892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žší druhý sloupec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2116800"/>
            <a:ext cx="25812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itle 1"/>
          <p:cNvSpPr>
            <a:spLocks noGrp="1"/>
          </p:cNvSpPr>
          <p:nvPr>
            <p:ph type="title" hasCustomPrompt="1"/>
          </p:nvPr>
        </p:nvSpPr>
        <p:spPr>
          <a:xfrm>
            <a:off x="503999" y="423021"/>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cxnSp>
        <p:nvCxnSpPr>
          <p:cNvPr id="11" name="Straight Connector 10"/>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9744743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sah (třířádkový titule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4000" y="2116185"/>
            <a:ext cx="8136000" cy="4173017"/>
          </a:xfrm>
        </p:spPr>
        <p:txBody>
          <a:bodyPr/>
          <a:lstStyle>
            <a:lvl1pPr>
              <a:defRPr/>
            </a:lvl1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a:t>
            </a:r>
            <a:br>
              <a:rPr lang="cs-CZ" noProof="0" dirty="0" smtClean="0"/>
            </a:br>
            <a:r>
              <a:rPr lang="cs-CZ" noProof="0" dirty="0" smtClean="0"/>
              <a:t>Vzhled stránky můžete přepnout pomocí volby „Rozložení“.</a:t>
            </a:r>
          </a:p>
          <a:p>
            <a:pPr lvl="0"/>
            <a:endParaRPr lang="en-US" dirty="0" smtClean="0"/>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endParaRPr lang="cs-CZ" dirty="0"/>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dirty="0"/>
          </a:p>
        </p:txBody>
      </p:sp>
      <p:cxnSp>
        <p:nvCxnSpPr>
          <p:cNvPr id="6" name="Straight Connector 5"/>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7" name="Title 1"/>
          <p:cNvSpPr>
            <a:spLocks noGrp="1"/>
          </p:cNvSpPr>
          <p:nvPr>
            <p:ph type="title" hasCustomPrompt="1"/>
          </p:nvPr>
        </p:nvSpPr>
        <p:spPr>
          <a:xfrm>
            <a:off x="503999" y="423020"/>
            <a:ext cx="8136763" cy="1269578"/>
          </a:xfrm>
        </p:spPr>
        <p:txBody>
          <a:bodyPr/>
          <a:lstStyle>
            <a:lvl1pPr>
              <a:defRPr cap="all" baseline="0">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Tree>
    <p:extLst>
      <p:ext uri="{BB962C8B-B14F-4D97-AF65-F5344CB8AC3E}">
        <p14:creationId xmlns:p14="http://schemas.microsoft.com/office/powerpoint/2010/main" val="39583543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liparty - šediv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6" name="Title 1"/>
          <p:cNvSpPr>
            <a:spLocks noGrp="1"/>
          </p:cNvSpPr>
          <p:nvPr>
            <p:ph type="title" hasCustomPrompt="1"/>
          </p:nvPr>
        </p:nvSpPr>
        <p:spPr>
          <a:xfrm>
            <a:off x="503999" y="436771"/>
            <a:ext cx="8136763" cy="846386"/>
          </a:xfrm>
        </p:spPr>
        <p:txBody>
          <a:bodyPr/>
          <a:lstStyle/>
          <a:p>
            <a:r>
              <a:rPr lang="cs-CZ" smtClean="0"/>
              <a:t>KLIKNUTÍM VLOŽÍTE NADPIS SNÍMKU </a:t>
            </a:r>
            <a:br>
              <a:rPr lang="cs-CZ" smtClean="0"/>
            </a:br>
            <a:r>
              <a:rPr lang="cs-CZ" smtClean="0"/>
              <a:t>(varianta DVOUŘádkový nadpis)</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2088000" y="2103043"/>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2557"/>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2557"/>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8" name="Picture Placeholder 3"/>
          <p:cNvSpPr>
            <a:spLocks noGrp="1"/>
          </p:cNvSpPr>
          <p:nvPr>
            <p:ph type="pic" sz="quarter" idx="14" hasCustomPrompt="1"/>
          </p:nvPr>
        </p:nvSpPr>
        <p:spPr>
          <a:xfrm>
            <a:off x="504000" y="210304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406288123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317" userDrawn="1">
          <p15:clr>
            <a:srgbClr val="FBAE40"/>
          </p15:clr>
        </p15:guide>
        <p15:guide id="2" pos="5443"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liparty - šediv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10" name="Title 1"/>
          <p:cNvSpPr>
            <a:spLocks noGrp="1"/>
          </p:cNvSpPr>
          <p:nvPr>
            <p:ph type="title" hasCustomPrompt="1"/>
          </p:nvPr>
        </p:nvSpPr>
        <p:spPr>
          <a:xfrm>
            <a:off x="503999" y="423020"/>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2088000" y="2527201"/>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5"/>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hasCustomPrompt="1"/>
          </p:nvPr>
        </p:nvSpPr>
        <p:spPr>
          <a:xfrm>
            <a:off x="504000" y="42560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6" name="Picture Placeholder 3"/>
          <p:cNvSpPr>
            <a:spLocks noGrp="1"/>
          </p:cNvSpPr>
          <p:nvPr>
            <p:ph type="pic" sz="quarter" idx="14" hasCustomPrompt="1"/>
          </p:nvPr>
        </p:nvSpPr>
        <p:spPr>
          <a:xfrm>
            <a:off x="504000" y="25272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73180252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527">
          <p15:clr>
            <a:srgbClr val="FBAE40"/>
          </p15:clr>
        </p15:guide>
        <p15:guide id="2" pos="5443" userDrawn="1">
          <p15:clr>
            <a:srgbClr val="FBAE40"/>
          </p15:clr>
        </p15:guide>
        <p15:guide id="0" pos="31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liparty - bíl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6" name="Title 1"/>
          <p:cNvSpPr>
            <a:spLocks noGrp="1"/>
          </p:cNvSpPr>
          <p:nvPr>
            <p:ph type="title" hasCustomPrompt="1"/>
          </p:nvPr>
        </p:nvSpPr>
        <p:spPr>
          <a:xfrm>
            <a:off x="503999" y="436771"/>
            <a:ext cx="8136763" cy="846386"/>
          </a:xfrm>
        </p:spPr>
        <p:txBody>
          <a:bodyPr/>
          <a:lstStyle>
            <a:lvl1pPr>
              <a:defRPr/>
            </a:lvl1pPr>
          </a:lstStyle>
          <a:p>
            <a:r>
              <a:rPr lang="cs-CZ" dirty="0" smtClean="0"/>
              <a:t>PO KLIKNUTÍ MŮŽETE ZADAT VLASTNÍ NADPIS</a:t>
            </a:r>
            <a:r>
              <a:rPr lang="cs-CZ" smtClean="0"/>
              <a:t>, </a:t>
            </a:r>
            <a:br>
              <a:rPr lang="cs-CZ" smtClean="0"/>
            </a:br>
            <a:r>
              <a:rPr lang="cs-CZ" smtClean="0"/>
              <a:t>V</a:t>
            </a:r>
            <a:r>
              <a:rPr lang="cs-CZ" dirty="0" smtClean="0"/>
              <a:t> TÉTO ŠABLONĚ IDEÁLNĚ DVOUŘÁDKOVÝ</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2088000" y="2102401"/>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1275"/>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12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8" name="Picture Placeholder 3"/>
          <p:cNvSpPr>
            <a:spLocks noGrp="1"/>
          </p:cNvSpPr>
          <p:nvPr>
            <p:ph type="pic" sz="quarter" idx="14" hasCustomPrompt="1"/>
          </p:nvPr>
        </p:nvSpPr>
        <p:spPr>
          <a:xfrm>
            <a:off x="504000" y="21024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163432823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317">
          <p15:clr>
            <a:srgbClr val="FBAE40"/>
          </p15:clr>
        </p15:guide>
        <p15:guide id="2" pos="544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liparty - bíl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10" name="Title 1"/>
          <p:cNvSpPr>
            <a:spLocks noGrp="1"/>
          </p:cNvSpPr>
          <p:nvPr>
            <p:ph type="title" hasCustomPrompt="1"/>
          </p:nvPr>
        </p:nvSpPr>
        <p:spPr>
          <a:xfrm>
            <a:off x="503999" y="423020"/>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2088000" y="2527201"/>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5"/>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hasCustomPrompt="1"/>
          </p:nvPr>
        </p:nvSpPr>
        <p:spPr>
          <a:xfrm>
            <a:off x="504000" y="42560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6" name="Picture Placeholder 3"/>
          <p:cNvSpPr>
            <a:spLocks noGrp="1"/>
          </p:cNvSpPr>
          <p:nvPr>
            <p:ph type="pic" sz="quarter" idx="14" hasCustomPrompt="1"/>
          </p:nvPr>
        </p:nvSpPr>
        <p:spPr>
          <a:xfrm>
            <a:off x="504000" y="25272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155954386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527">
          <p15:clr>
            <a:srgbClr val="FBAE40"/>
          </p15:clr>
        </p15:guide>
        <p15:guide id="2" pos="5465" userDrawn="1">
          <p15:clr>
            <a:srgbClr val="FBAE40"/>
          </p15:clr>
        </p15:guide>
        <p15:guide id="3" pos="31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liparty s textem v rámečku">
    <p:spTree>
      <p:nvGrpSpPr>
        <p:cNvPr id="1" name=""/>
        <p:cNvGrpSpPr/>
        <p:nvPr/>
      </p:nvGrpSpPr>
      <p:grpSpPr>
        <a:xfrm>
          <a:off x="0" y="0"/>
          <a:ext cx="0" cy="0"/>
          <a:chOff x="0" y="0"/>
          <a:chExt cx="0" cy="0"/>
        </a:xfrm>
      </p:grpSpPr>
      <p:sp>
        <p:nvSpPr>
          <p:cNvPr id="17" name="Picture Placeholder 3"/>
          <p:cNvSpPr>
            <a:spLocks noGrp="1"/>
          </p:cNvSpPr>
          <p:nvPr>
            <p:ph type="pic" sz="quarter" idx="15" hasCustomPrompt="1"/>
          </p:nvPr>
        </p:nvSpPr>
        <p:spPr>
          <a:xfrm>
            <a:off x="504000" y="38312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8" name="Picture Placeholder 3"/>
          <p:cNvSpPr>
            <a:spLocks noGrp="1"/>
          </p:cNvSpPr>
          <p:nvPr>
            <p:ph type="pic" sz="quarter" idx="14" hasCustomPrompt="1"/>
          </p:nvPr>
        </p:nvSpPr>
        <p:spPr>
          <a:xfrm>
            <a:off x="504000" y="21024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6" name="Title 1"/>
          <p:cNvSpPr>
            <a:spLocks noGrp="1"/>
          </p:cNvSpPr>
          <p:nvPr>
            <p:ph type="title" hasCustomPrompt="1"/>
          </p:nvPr>
        </p:nvSpPr>
        <p:spPr>
          <a:xfrm>
            <a:off x="503999" y="436771"/>
            <a:ext cx="8138555" cy="846386"/>
          </a:xfrm>
        </p:spPr>
        <p:txBody>
          <a:bodyPr/>
          <a:lstStyle>
            <a:lvl1pPr>
              <a:defRPr/>
            </a:lvl1pPr>
          </a:lstStyle>
          <a:p>
            <a:r>
              <a:rPr lang="cs-CZ" dirty="0" smtClean="0"/>
              <a:t>PO KLIKNUTÍ MŮŽETE ZADAT VLASTNÍ NADPIS</a:t>
            </a:r>
            <a:r>
              <a:rPr lang="cs-CZ" smtClean="0"/>
              <a:t>, </a:t>
            </a:r>
            <a:br>
              <a:rPr lang="cs-CZ" smtClean="0"/>
            </a:br>
            <a:r>
              <a:rPr lang="cs-CZ" smtClean="0"/>
              <a:t>V</a:t>
            </a:r>
            <a:r>
              <a:rPr lang="cs-CZ" dirty="0" smtClean="0"/>
              <a:t> TÉTO ŠABLONĚ IDEÁLNĚ DVOUŘÁDKOVÝ</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504000" y="2102401"/>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504000" y="3831275"/>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16611956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317">
          <p15:clr>
            <a:srgbClr val="FBAE40"/>
          </p15:clr>
        </p15:guide>
        <p15:guide id="2" pos="544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liparty s textem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10" name="Title 1"/>
          <p:cNvSpPr>
            <a:spLocks noGrp="1"/>
          </p:cNvSpPr>
          <p:nvPr>
            <p:ph type="title" hasCustomPrompt="1"/>
          </p:nvPr>
        </p:nvSpPr>
        <p:spPr>
          <a:xfrm>
            <a:off x="503999" y="423020"/>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1" name="Picture Placeholder 3"/>
          <p:cNvSpPr>
            <a:spLocks noGrp="1"/>
          </p:cNvSpPr>
          <p:nvPr>
            <p:ph type="pic" sz="quarter" idx="15" hasCustomPrompt="1"/>
          </p:nvPr>
        </p:nvSpPr>
        <p:spPr>
          <a:xfrm>
            <a:off x="504000" y="4256075"/>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3" name="Picture Placeholder 3"/>
          <p:cNvSpPr>
            <a:spLocks noGrp="1"/>
          </p:cNvSpPr>
          <p:nvPr>
            <p:ph type="pic" sz="quarter" idx="14" hasCustomPrompt="1"/>
          </p:nvPr>
        </p:nvSpPr>
        <p:spPr>
          <a:xfrm>
            <a:off x="504000" y="252720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17" name="Content Placeholder 2"/>
          <p:cNvSpPr>
            <a:spLocks noGrp="1"/>
          </p:cNvSpPr>
          <p:nvPr>
            <p:ph idx="1"/>
          </p:nvPr>
        </p:nvSpPr>
        <p:spPr>
          <a:xfrm>
            <a:off x="504000" y="2527201"/>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8" name="Content Placeholder 2"/>
          <p:cNvSpPr>
            <a:spLocks noGrp="1"/>
          </p:cNvSpPr>
          <p:nvPr>
            <p:ph idx="13"/>
          </p:nvPr>
        </p:nvSpPr>
        <p:spPr>
          <a:xfrm>
            <a:off x="504000" y="4256075"/>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306681418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527">
          <p15:clr>
            <a:srgbClr val="FBAE40"/>
          </p15:clr>
        </p15:guide>
        <p15:guide id="2" pos="5443">
          <p15:clr>
            <a:srgbClr val="FBAE40"/>
          </p15:clr>
        </p15:guide>
        <p15:guide id="3" pos="31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liparty v rámečku">
    <p:spTree>
      <p:nvGrpSpPr>
        <p:cNvPr id="1" name=""/>
        <p:cNvGrpSpPr/>
        <p:nvPr/>
      </p:nvGrpSpPr>
      <p:grpSpPr>
        <a:xfrm>
          <a:off x="0" y="0"/>
          <a:ext cx="0" cy="0"/>
          <a:chOff x="0" y="0"/>
          <a:chExt cx="0" cy="0"/>
        </a:xfrm>
      </p:grpSpPr>
      <p:sp>
        <p:nvSpPr>
          <p:cNvPr id="16" name="Content Placeholder 2"/>
          <p:cNvSpPr>
            <a:spLocks noGrp="1"/>
          </p:cNvSpPr>
          <p:nvPr>
            <p:ph idx="13"/>
          </p:nvPr>
        </p:nvSpPr>
        <p:spPr>
          <a:xfrm>
            <a:off x="504000" y="3831275"/>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5" name="Content Placeholder 2"/>
          <p:cNvSpPr>
            <a:spLocks noGrp="1"/>
          </p:cNvSpPr>
          <p:nvPr>
            <p:ph idx="1"/>
          </p:nvPr>
        </p:nvSpPr>
        <p:spPr>
          <a:xfrm>
            <a:off x="504000" y="2102401"/>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1275"/>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8" name="Picture Placeholder 3"/>
          <p:cNvSpPr>
            <a:spLocks noGrp="1"/>
          </p:cNvSpPr>
          <p:nvPr>
            <p:ph type="pic" sz="quarter" idx="14" hasCustomPrompt="1"/>
          </p:nvPr>
        </p:nvSpPr>
        <p:spPr>
          <a:xfrm>
            <a:off x="504000" y="2102401"/>
            <a:ext cx="1584000" cy="1583651"/>
          </a:xfrm>
          <a:ln w="15875">
            <a:solidFill>
              <a:srgbClr val="C8C8C8"/>
            </a:solidFill>
          </a:ln>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6" name="Title 1"/>
          <p:cNvSpPr>
            <a:spLocks noGrp="1"/>
          </p:cNvSpPr>
          <p:nvPr>
            <p:ph type="title" hasCustomPrompt="1"/>
          </p:nvPr>
        </p:nvSpPr>
        <p:spPr>
          <a:xfrm>
            <a:off x="503999" y="436771"/>
            <a:ext cx="8136763" cy="846386"/>
          </a:xfrm>
        </p:spPr>
        <p:txBody>
          <a:bodyPr/>
          <a:lstStyle/>
          <a:p>
            <a:r>
              <a:rPr lang="cs-CZ" smtClean="0"/>
              <a:t>KLIKNUTÍM VLOŽÍTE NADPIS SNÍMKU </a:t>
            </a:r>
            <a:br>
              <a:rPr lang="cs-CZ" smtClean="0"/>
            </a:br>
            <a:r>
              <a:rPr lang="cs-CZ" smtClean="0"/>
              <a:t>(varianta DVOUŘádkový nadpis)</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Tree>
    <p:extLst>
      <p:ext uri="{BB962C8B-B14F-4D97-AF65-F5344CB8AC3E}">
        <p14:creationId xmlns:p14="http://schemas.microsoft.com/office/powerpoint/2010/main" val="370561229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317">
          <p15:clr>
            <a:srgbClr val="FBAE40"/>
          </p15:clr>
        </p15:guide>
        <p15:guide id="2" pos="544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liparty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10" name="Title 1"/>
          <p:cNvSpPr>
            <a:spLocks noGrp="1"/>
          </p:cNvSpPr>
          <p:nvPr>
            <p:ph type="title" hasCustomPrompt="1"/>
          </p:nvPr>
        </p:nvSpPr>
        <p:spPr>
          <a:xfrm>
            <a:off x="503999" y="423020"/>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2" name="Content Placeholder 2"/>
          <p:cNvSpPr>
            <a:spLocks noGrp="1"/>
          </p:cNvSpPr>
          <p:nvPr>
            <p:ph idx="13"/>
          </p:nvPr>
        </p:nvSpPr>
        <p:spPr>
          <a:xfrm>
            <a:off x="504000" y="4256075"/>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
          </p:nvPr>
        </p:nvSpPr>
        <p:spPr>
          <a:xfrm>
            <a:off x="504000" y="2527201"/>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9" name="Picture Placeholder 3"/>
          <p:cNvSpPr>
            <a:spLocks noGrp="1"/>
          </p:cNvSpPr>
          <p:nvPr>
            <p:ph type="pic" sz="quarter" idx="15" hasCustomPrompt="1"/>
          </p:nvPr>
        </p:nvSpPr>
        <p:spPr>
          <a:xfrm>
            <a:off x="504000" y="4256075"/>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20" name="Picture Placeholder 3"/>
          <p:cNvSpPr>
            <a:spLocks noGrp="1"/>
          </p:cNvSpPr>
          <p:nvPr>
            <p:ph type="pic" sz="quarter" idx="14" hasCustomPrompt="1"/>
          </p:nvPr>
        </p:nvSpPr>
        <p:spPr>
          <a:xfrm>
            <a:off x="504000" y="2527201"/>
            <a:ext cx="1584000" cy="1583651"/>
          </a:xfrm>
          <a:ln w="15875">
            <a:solidFill>
              <a:srgbClr val="C8C8C8"/>
            </a:solidFill>
          </a:ln>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Tree>
    <p:extLst>
      <p:ext uri="{BB962C8B-B14F-4D97-AF65-F5344CB8AC3E}">
        <p14:creationId xmlns:p14="http://schemas.microsoft.com/office/powerpoint/2010/main" val="364263185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527">
          <p15:clr>
            <a:srgbClr val="FBAE40"/>
          </p15:clr>
        </p15:guide>
        <p15:guide id="2" pos="5443">
          <p15:clr>
            <a:srgbClr val="FBAE40"/>
          </p15:clr>
        </p15:guide>
        <p15:guide id="3" pos="31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brázek na pozadí">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2597150" y="1"/>
            <a:ext cx="6546850" cy="6591300"/>
          </a:xfrm>
        </p:spPr>
        <p:txBody>
          <a:bodyPr/>
          <a:lstStyle>
            <a:lvl1pPr>
              <a:defRPr baseline="0"/>
            </a:lvl1pPr>
          </a:lstStyle>
          <a:p>
            <a:r>
              <a:rPr lang="cs-CZ" dirty="0" smtClean="0"/>
              <a:t>Background Picture </a:t>
            </a:r>
            <a:r>
              <a:rPr lang="cs-CZ" dirty="0" err="1" smtClean="0"/>
              <a:t>with</a:t>
            </a:r>
            <a:r>
              <a:rPr lang="cs-CZ" dirty="0" smtClean="0"/>
              <a:t> Transparent  Background </a:t>
            </a:r>
            <a:r>
              <a:rPr lang="cs-CZ" dirty="0" err="1" smtClean="0"/>
              <a:t>Color</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6" name="Title 1"/>
          <p:cNvSpPr>
            <a:spLocks noGrp="1"/>
          </p:cNvSpPr>
          <p:nvPr>
            <p:ph type="title" hasCustomPrompt="1"/>
          </p:nvPr>
        </p:nvSpPr>
        <p:spPr>
          <a:xfrm>
            <a:off x="503999" y="436771"/>
            <a:ext cx="8136763" cy="846386"/>
          </a:xfrm>
        </p:spPr>
        <p:txBody>
          <a:body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3999" y="2281178"/>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1600" b="1"/>
            </a:lvl1pPr>
          </a:lstStyle>
          <a:p>
            <a:pPr lvl="0"/>
            <a:r>
              <a:rPr lang="cs-CZ" dirty="0" smtClean="0"/>
              <a:t>Podtitulek</a:t>
            </a:r>
            <a:endParaRPr lang="cs-CZ" dirty="0"/>
          </a:p>
        </p:txBody>
      </p:sp>
    </p:spTree>
    <p:extLst>
      <p:ext uri="{BB962C8B-B14F-4D97-AF65-F5344CB8AC3E}">
        <p14:creationId xmlns:p14="http://schemas.microsoft.com/office/powerpoint/2010/main" val="57937283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443"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brázek na pozadí (třířádkový titulek)">
    <p:spTree>
      <p:nvGrpSpPr>
        <p:cNvPr id="1" name=""/>
        <p:cNvGrpSpPr/>
        <p:nvPr/>
      </p:nvGrpSpPr>
      <p:grpSpPr>
        <a:xfrm>
          <a:off x="0" y="0"/>
          <a:ext cx="0" cy="0"/>
          <a:chOff x="0" y="0"/>
          <a:chExt cx="0" cy="0"/>
        </a:xfrm>
      </p:grpSpPr>
      <p:sp>
        <p:nvSpPr>
          <p:cNvPr id="8" name="Picture Placeholder 3"/>
          <p:cNvSpPr>
            <a:spLocks noGrp="1"/>
          </p:cNvSpPr>
          <p:nvPr>
            <p:ph type="pic" sz="quarter" idx="13" hasCustomPrompt="1"/>
          </p:nvPr>
        </p:nvSpPr>
        <p:spPr>
          <a:xfrm>
            <a:off x="2597150" y="8627"/>
            <a:ext cx="6546850" cy="6591300"/>
          </a:xfrm>
        </p:spPr>
        <p:txBody>
          <a:bodyPr/>
          <a:lstStyle>
            <a:lvl1pPr>
              <a:defRPr baseline="0"/>
            </a:lvl1pPr>
          </a:lstStyle>
          <a:p>
            <a:r>
              <a:rPr lang="cs-CZ" dirty="0" smtClean="0"/>
              <a:t>Background Picture </a:t>
            </a:r>
            <a:r>
              <a:rPr lang="cs-CZ" dirty="0" err="1" smtClean="0"/>
              <a:t>with</a:t>
            </a:r>
            <a:r>
              <a:rPr lang="cs-CZ" dirty="0" smtClean="0"/>
              <a:t> Transparent  Background </a:t>
            </a:r>
            <a:r>
              <a:rPr lang="cs-CZ" dirty="0" err="1" smtClean="0"/>
              <a:t>Color</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24F00"/>
                </a:solidFill>
              </a:rPr>
              <a:pPr/>
              <a:t>‹#›</a:t>
            </a:fld>
            <a:endParaRPr lang="cs-CZ">
              <a:solidFill>
                <a:srgbClr val="F24F00"/>
              </a:solidFill>
            </a:endParaRPr>
          </a:p>
        </p:txBody>
      </p:sp>
      <p:sp>
        <p:nvSpPr>
          <p:cNvPr id="10" name="Title 1"/>
          <p:cNvSpPr>
            <a:spLocks noGrp="1"/>
          </p:cNvSpPr>
          <p:nvPr>
            <p:ph type="title" hasCustomPrompt="1"/>
          </p:nvPr>
        </p:nvSpPr>
        <p:spPr>
          <a:xfrm>
            <a:off x="503999" y="423020"/>
            <a:ext cx="8136763"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a:t>
            </a:r>
            <a:br>
              <a:rPr lang="cs-CZ" smtClean="0"/>
            </a:br>
            <a:r>
              <a:rPr lang="cs-CZ" smtClean="0"/>
              <a:t>delší –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504000" y="2721202"/>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301392222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527">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bsah – elektřina">
    <p:spTree>
      <p:nvGrpSpPr>
        <p:cNvPr id="1" name=""/>
        <p:cNvGrpSpPr/>
        <p:nvPr/>
      </p:nvGrpSpPr>
      <p:grpSpPr>
        <a:xfrm>
          <a:off x="0" y="0"/>
          <a:ext cx="0" cy="0"/>
          <a:chOff x="0" y="0"/>
          <a:chExt cx="0" cy="0"/>
        </a:xfrm>
      </p:grpSpPr>
      <p:grpSp>
        <p:nvGrpSpPr>
          <p:cNvPr id="13" name="Skupina 12"/>
          <p:cNvGrpSpPr/>
          <p:nvPr userDrawn="1"/>
        </p:nvGrpSpPr>
        <p:grpSpPr>
          <a:xfrm>
            <a:off x="504000" y="5821714"/>
            <a:ext cx="8595601" cy="803681"/>
            <a:chOff x="460708" y="5540262"/>
            <a:chExt cx="8196275" cy="766344"/>
          </a:xfrm>
          <a:solidFill>
            <a:schemeClr val="accent1"/>
          </a:solidFill>
        </p:grpSpPr>
        <p:sp>
          <p:nvSpPr>
            <p:cNvPr id="10" name="Freeform 6"/>
            <p:cNvSpPr>
              <a:spLocks noEditPoints="1"/>
            </p:cNvSpPr>
            <p:nvPr userDrawn="1"/>
          </p:nvSpPr>
          <p:spPr bwMode="auto">
            <a:xfrm>
              <a:off x="7211238" y="5540262"/>
              <a:ext cx="1445745" cy="766344"/>
            </a:xfrm>
            <a:custGeom>
              <a:avLst/>
              <a:gdLst>
                <a:gd name="T0" fmla="*/ 3414 w 3493"/>
                <a:gd name="T1" fmla="*/ 1229 h 1852"/>
                <a:gd name="T2" fmla="*/ 3471 w 3493"/>
                <a:gd name="T3" fmla="*/ 1264 h 1852"/>
                <a:gd name="T4" fmla="*/ 3493 w 3493"/>
                <a:gd name="T5" fmla="*/ 1328 h 1852"/>
                <a:gd name="T6" fmla="*/ 3471 w 3493"/>
                <a:gd name="T7" fmla="*/ 1390 h 1852"/>
                <a:gd name="T8" fmla="*/ 3414 w 3493"/>
                <a:gd name="T9" fmla="*/ 1425 h 1852"/>
                <a:gd name="T10" fmla="*/ 2837 w 3493"/>
                <a:gd name="T11" fmla="*/ 1227 h 1852"/>
                <a:gd name="T12" fmla="*/ 3414 w 3493"/>
                <a:gd name="T13" fmla="*/ 427 h 1852"/>
                <a:gd name="T14" fmla="*/ 3471 w 3493"/>
                <a:gd name="T15" fmla="*/ 462 h 1852"/>
                <a:gd name="T16" fmla="*/ 3493 w 3493"/>
                <a:gd name="T17" fmla="*/ 526 h 1852"/>
                <a:gd name="T18" fmla="*/ 3471 w 3493"/>
                <a:gd name="T19" fmla="*/ 588 h 1852"/>
                <a:gd name="T20" fmla="*/ 3414 w 3493"/>
                <a:gd name="T21" fmla="*/ 623 h 1852"/>
                <a:gd name="T22" fmla="*/ 2837 w 3493"/>
                <a:gd name="T23" fmla="*/ 425 h 1852"/>
                <a:gd name="T24" fmla="*/ 2748 w 3493"/>
                <a:gd name="T25" fmla="*/ 1852 h 1852"/>
                <a:gd name="T26" fmla="*/ 2474 w 3493"/>
                <a:gd name="T27" fmla="*/ 1744 h 1852"/>
                <a:gd name="T28" fmla="*/ 2447 w 3493"/>
                <a:gd name="T29" fmla="*/ 1688 h 1852"/>
                <a:gd name="T30" fmla="*/ 2385 w 3493"/>
                <a:gd name="T31" fmla="*/ 1655 h 1852"/>
                <a:gd name="T32" fmla="*/ 2261 w 3493"/>
                <a:gd name="T33" fmla="*/ 1635 h 1852"/>
                <a:gd name="T34" fmla="*/ 2087 w 3493"/>
                <a:gd name="T35" fmla="*/ 1612 h 1852"/>
                <a:gd name="T36" fmla="*/ 1909 w 3493"/>
                <a:gd name="T37" fmla="*/ 1587 h 1852"/>
                <a:gd name="T38" fmla="*/ 1761 w 3493"/>
                <a:gd name="T39" fmla="*/ 1568 h 1852"/>
                <a:gd name="T40" fmla="*/ 1622 w 3493"/>
                <a:gd name="T41" fmla="*/ 1543 h 1852"/>
                <a:gd name="T42" fmla="*/ 1525 w 3493"/>
                <a:gd name="T43" fmla="*/ 1506 h 1852"/>
                <a:gd name="T44" fmla="*/ 1455 w 3493"/>
                <a:gd name="T45" fmla="*/ 1454 h 1852"/>
                <a:gd name="T46" fmla="*/ 1391 w 3493"/>
                <a:gd name="T47" fmla="*/ 1382 h 1852"/>
                <a:gd name="T48" fmla="*/ 1348 w 3493"/>
                <a:gd name="T49" fmla="*/ 1312 h 1852"/>
                <a:gd name="T50" fmla="*/ 1302 w 3493"/>
                <a:gd name="T51" fmla="*/ 1228 h 1852"/>
                <a:gd name="T52" fmla="*/ 1249 w 3493"/>
                <a:gd name="T53" fmla="*/ 1144 h 1852"/>
                <a:gd name="T54" fmla="*/ 1184 w 3493"/>
                <a:gd name="T55" fmla="*/ 1073 h 1852"/>
                <a:gd name="T56" fmla="*/ 1101 w 3493"/>
                <a:gd name="T57" fmla="*/ 1028 h 1852"/>
                <a:gd name="T58" fmla="*/ 0 w 3493"/>
                <a:gd name="T59" fmla="*/ 1018 h 1852"/>
                <a:gd name="T60" fmla="*/ 1068 w 3493"/>
                <a:gd name="T61" fmla="*/ 832 h 1852"/>
                <a:gd name="T62" fmla="*/ 1159 w 3493"/>
                <a:gd name="T63" fmla="*/ 798 h 1852"/>
                <a:gd name="T64" fmla="*/ 1229 w 3493"/>
                <a:gd name="T65" fmla="*/ 734 h 1852"/>
                <a:gd name="T66" fmla="*/ 1285 w 3493"/>
                <a:gd name="T67" fmla="*/ 653 h 1852"/>
                <a:gd name="T68" fmla="*/ 1333 w 3493"/>
                <a:gd name="T69" fmla="*/ 568 h 1852"/>
                <a:gd name="T70" fmla="*/ 1376 w 3493"/>
                <a:gd name="T71" fmla="*/ 492 h 1852"/>
                <a:gd name="T72" fmla="*/ 1433 w 3493"/>
                <a:gd name="T73" fmla="*/ 421 h 1852"/>
                <a:gd name="T74" fmla="*/ 1500 w 3493"/>
                <a:gd name="T75" fmla="*/ 362 h 1852"/>
                <a:gd name="T76" fmla="*/ 1586 w 3493"/>
                <a:gd name="T77" fmla="*/ 321 h 1852"/>
                <a:gd name="T78" fmla="*/ 1708 w 3493"/>
                <a:gd name="T79" fmla="*/ 293 h 1852"/>
                <a:gd name="T80" fmla="*/ 1854 w 3493"/>
                <a:gd name="T81" fmla="*/ 272 h 1852"/>
                <a:gd name="T82" fmla="*/ 2027 w 3493"/>
                <a:gd name="T83" fmla="*/ 249 h 1852"/>
                <a:gd name="T84" fmla="*/ 2206 w 3493"/>
                <a:gd name="T85" fmla="*/ 225 h 1852"/>
                <a:gd name="T86" fmla="*/ 2355 w 3493"/>
                <a:gd name="T87" fmla="*/ 204 h 1852"/>
                <a:gd name="T88" fmla="*/ 2431 w 3493"/>
                <a:gd name="T89" fmla="*/ 178 h 1852"/>
                <a:gd name="T90" fmla="*/ 2468 w 3493"/>
                <a:gd name="T91" fmla="*/ 129 h 1852"/>
                <a:gd name="T92" fmla="*/ 2475 w 3493"/>
                <a:gd name="T93" fmla="*/ 0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93" h="1852">
                  <a:moveTo>
                    <a:pt x="2837" y="1227"/>
                  </a:moveTo>
                  <a:lnTo>
                    <a:pt x="3392" y="1227"/>
                  </a:lnTo>
                  <a:lnTo>
                    <a:pt x="3414" y="1229"/>
                  </a:lnTo>
                  <a:lnTo>
                    <a:pt x="3436" y="1236"/>
                  </a:lnTo>
                  <a:lnTo>
                    <a:pt x="3455" y="1248"/>
                  </a:lnTo>
                  <a:lnTo>
                    <a:pt x="3471" y="1264"/>
                  </a:lnTo>
                  <a:lnTo>
                    <a:pt x="3482" y="1283"/>
                  </a:lnTo>
                  <a:lnTo>
                    <a:pt x="3490" y="1304"/>
                  </a:lnTo>
                  <a:lnTo>
                    <a:pt x="3493" y="1328"/>
                  </a:lnTo>
                  <a:lnTo>
                    <a:pt x="3490" y="1350"/>
                  </a:lnTo>
                  <a:lnTo>
                    <a:pt x="3482" y="1371"/>
                  </a:lnTo>
                  <a:lnTo>
                    <a:pt x="3471" y="1390"/>
                  </a:lnTo>
                  <a:lnTo>
                    <a:pt x="3455" y="1406"/>
                  </a:lnTo>
                  <a:lnTo>
                    <a:pt x="3436" y="1418"/>
                  </a:lnTo>
                  <a:lnTo>
                    <a:pt x="3414" y="1425"/>
                  </a:lnTo>
                  <a:lnTo>
                    <a:pt x="3392" y="1428"/>
                  </a:lnTo>
                  <a:lnTo>
                    <a:pt x="2837" y="1428"/>
                  </a:lnTo>
                  <a:lnTo>
                    <a:pt x="2837" y="1227"/>
                  </a:lnTo>
                  <a:close/>
                  <a:moveTo>
                    <a:pt x="2837" y="425"/>
                  </a:moveTo>
                  <a:lnTo>
                    <a:pt x="3392" y="425"/>
                  </a:lnTo>
                  <a:lnTo>
                    <a:pt x="3414" y="427"/>
                  </a:lnTo>
                  <a:lnTo>
                    <a:pt x="3436" y="434"/>
                  </a:lnTo>
                  <a:lnTo>
                    <a:pt x="3455" y="446"/>
                  </a:lnTo>
                  <a:lnTo>
                    <a:pt x="3471" y="462"/>
                  </a:lnTo>
                  <a:lnTo>
                    <a:pt x="3482" y="481"/>
                  </a:lnTo>
                  <a:lnTo>
                    <a:pt x="3490" y="502"/>
                  </a:lnTo>
                  <a:lnTo>
                    <a:pt x="3493" y="526"/>
                  </a:lnTo>
                  <a:lnTo>
                    <a:pt x="3490" y="548"/>
                  </a:lnTo>
                  <a:lnTo>
                    <a:pt x="3482" y="569"/>
                  </a:lnTo>
                  <a:lnTo>
                    <a:pt x="3471" y="588"/>
                  </a:lnTo>
                  <a:lnTo>
                    <a:pt x="3455" y="604"/>
                  </a:lnTo>
                  <a:lnTo>
                    <a:pt x="3436" y="616"/>
                  </a:lnTo>
                  <a:lnTo>
                    <a:pt x="3414" y="623"/>
                  </a:lnTo>
                  <a:lnTo>
                    <a:pt x="3392" y="626"/>
                  </a:lnTo>
                  <a:lnTo>
                    <a:pt x="2837" y="626"/>
                  </a:lnTo>
                  <a:lnTo>
                    <a:pt x="2837" y="425"/>
                  </a:lnTo>
                  <a:close/>
                  <a:moveTo>
                    <a:pt x="2475" y="0"/>
                  </a:moveTo>
                  <a:lnTo>
                    <a:pt x="2748" y="0"/>
                  </a:lnTo>
                  <a:lnTo>
                    <a:pt x="2748" y="1852"/>
                  </a:lnTo>
                  <a:lnTo>
                    <a:pt x="2475" y="1852"/>
                  </a:lnTo>
                  <a:lnTo>
                    <a:pt x="2475" y="1768"/>
                  </a:lnTo>
                  <a:lnTo>
                    <a:pt x="2474" y="1744"/>
                  </a:lnTo>
                  <a:lnTo>
                    <a:pt x="2468" y="1723"/>
                  </a:lnTo>
                  <a:lnTo>
                    <a:pt x="2460" y="1705"/>
                  </a:lnTo>
                  <a:lnTo>
                    <a:pt x="2447" y="1688"/>
                  </a:lnTo>
                  <a:lnTo>
                    <a:pt x="2431" y="1674"/>
                  </a:lnTo>
                  <a:lnTo>
                    <a:pt x="2410" y="1663"/>
                  </a:lnTo>
                  <a:lnTo>
                    <a:pt x="2385" y="1655"/>
                  </a:lnTo>
                  <a:lnTo>
                    <a:pt x="2355" y="1649"/>
                  </a:lnTo>
                  <a:lnTo>
                    <a:pt x="2311" y="1642"/>
                  </a:lnTo>
                  <a:lnTo>
                    <a:pt x="2261" y="1635"/>
                  </a:lnTo>
                  <a:lnTo>
                    <a:pt x="2206" y="1627"/>
                  </a:lnTo>
                  <a:lnTo>
                    <a:pt x="2147" y="1620"/>
                  </a:lnTo>
                  <a:lnTo>
                    <a:pt x="2087" y="1612"/>
                  </a:lnTo>
                  <a:lnTo>
                    <a:pt x="2027" y="1603"/>
                  </a:lnTo>
                  <a:lnTo>
                    <a:pt x="1967" y="1596"/>
                  </a:lnTo>
                  <a:lnTo>
                    <a:pt x="1909" y="1587"/>
                  </a:lnTo>
                  <a:lnTo>
                    <a:pt x="1854" y="1581"/>
                  </a:lnTo>
                  <a:lnTo>
                    <a:pt x="1804" y="1573"/>
                  </a:lnTo>
                  <a:lnTo>
                    <a:pt x="1761" y="1568"/>
                  </a:lnTo>
                  <a:lnTo>
                    <a:pt x="1708" y="1561"/>
                  </a:lnTo>
                  <a:lnTo>
                    <a:pt x="1662" y="1552"/>
                  </a:lnTo>
                  <a:lnTo>
                    <a:pt x="1622" y="1543"/>
                  </a:lnTo>
                  <a:lnTo>
                    <a:pt x="1586" y="1532"/>
                  </a:lnTo>
                  <a:lnTo>
                    <a:pt x="1554" y="1519"/>
                  </a:lnTo>
                  <a:lnTo>
                    <a:pt x="1525" y="1506"/>
                  </a:lnTo>
                  <a:lnTo>
                    <a:pt x="1500" y="1491"/>
                  </a:lnTo>
                  <a:lnTo>
                    <a:pt x="1477" y="1473"/>
                  </a:lnTo>
                  <a:lnTo>
                    <a:pt x="1455" y="1454"/>
                  </a:lnTo>
                  <a:lnTo>
                    <a:pt x="1433" y="1432"/>
                  </a:lnTo>
                  <a:lnTo>
                    <a:pt x="1413" y="1408"/>
                  </a:lnTo>
                  <a:lnTo>
                    <a:pt x="1391" y="1382"/>
                  </a:lnTo>
                  <a:lnTo>
                    <a:pt x="1376" y="1360"/>
                  </a:lnTo>
                  <a:lnTo>
                    <a:pt x="1361" y="1337"/>
                  </a:lnTo>
                  <a:lnTo>
                    <a:pt x="1348" y="1312"/>
                  </a:lnTo>
                  <a:lnTo>
                    <a:pt x="1333" y="1284"/>
                  </a:lnTo>
                  <a:lnTo>
                    <a:pt x="1317" y="1257"/>
                  </a:lnTo>
                  <a:lnTo>
                    <a:pt x="1302" y="1228"/>
                  </a:lnTo>
                  <a:lnTo>
                    <a:pt x="1285" y="1199"/>
                  </a:lnTo>
                  <a:lnTo>
                    <a:pt x="1268" y="1172"/>
                  </a:lnTo>
                  <a:lnTo>
                    <a:pt x="1249" y="1144"/>
                  </a:lnTo>
                  <a:lnTo>
                    <a:pt x="1229" y="1119"/>
                  </a:lnTo>
                  <a:lnTo>
                    <a:pt x="1208" y="1095"/>
                  </a:lnTo>
                  <a:lnTo>
                    <a:pt x="1184" y="1073"/>
                  </a:lnTo>
                  <a:lnTo>
                    <a:pt x="1159" y="1054"/>
                  </a:lnTo>
                  <a:lnTo>
                    <a:pt x="1131" y="1039"/>
                  </a:lnTo>
                  <a:lnTo>
                    <a:pt x="1101" y="1028"/>
                  </a:lnTo>
                  <a:lnTo>
                    <a:pt x="1068" y="1020"/>
                  </a:lnTo>
                  <a:lnTo>
                    <a:pt x="1032" y="1018"/>
                  </a:lnTo>
                  <a:lnTo>
                    <a:pt x="0" y="1018"/>
                  </a:lnTo>
                  <a:lnTo>
                    <a:pt x="0" y="835"/>
                  </a:lnTo>
                  <a:lnTo>
                    <a:pt x="1032" y="835"/>
                  </a:lnTo>
                  <a:lnTo>
                    <a:pt x="1068" y="832"/>
                  </a:lnTo>
                  <a:lnTo>
                    <a:pt x="1101" y="824"/>
                  </a:lnTo>
                  <a:lnTo>
                    <a:pt x="1131" y="813"/>
                  </a:lnTo>
                  <a:lnTo>
                    <a:pt x="1159" y="798"/>
                  </a:lnTo>
                  <a:lnTo>
                    <a:pt x="1184" y="779"/>
                  </a:lnTo>
                  <a:lnTo>
                    <a:pt x="1208" y="758"/>
                  </a:lnTo>
                  <a:lnTo>
                    <a:pt x="1229" y="734"/>
                  </a:lnTo>
                  <a:lnTo>
                    <a:pt x="1249" y="708"/>
                  </a:lnTo>
                  <a:lnTo>
                    <a:pt x="1268" y="681"/>
                  </a:lnTo>
                  <a:lnTo>
                    <a:pt x="1285" y="653"/>
                  </a:lnTo>
                  <a:lnTo>
                    <a:pt x="1302" y="624"/>
                  </a:lnTo>
                  <a:lnTo>
                    <a:pt x="1317" y="596"/>
                  </a:lnTo>
                  <a:lnTo>
                    <a:pt x="1333" y="568"/>
                  </a:lnTo>
                  <a:lnTo>
                    <a:pt x="1348" y="541"/>
                  </a:lnTo>
                  <a:lnTo>
                    <a:pt x="1361" y="516"/>
                  </a:lnTo>
                  <a:lnTo>
                    <a:pt x="1376" y="492"/>
                  </a:lnTo>
                  <a:lnTo>
                    <a:pt x="1391" y="471"/>
                  </a:lnTo>
                  <a:lnTo>
                    <a:pt x="1413" y="444"/>
                  </a:lnTo>
                  <a:lnTo>
                    <a:pt x="1433" y="421"/>
                  </a:lnTo>
                  <a:lnTo>
                    <a:pt x="1455" y="398"/>
                  </a:lnTo>
                  <a:lnTo>
                    <a:pt x="1477" y="379"/>
                  </a:lnTo>
                  <a:lnTo>
                    <a:pt x="1500" y="362"/>
                  </a:lnTo>
                  <a:lnTo>
                    <a:pt x="1525" y="347"/>
                  </a:lnTo>
                  <a:lnTo>
                    <a:pt x="1554" y="333"/>
                  </a:lnTo>
                  <a:lnTo>
                    <a:pt x="1586" y="321"/>
                  </a:lnTo>
                  <a:lnTo>
                    <a:pt x="1622" y="311"/>
                  </a:lnTo>
                  <a:lnTo>
                    <a:pt x="1662" y="301"/>
                  </a:lnTo>
                  <a:lnTo>
                    <a:pt x="1708" y="293"/>
                  </a:lnTo>
                  <a:lnTo>
                    <a:pt x="1761" y="285"/>
                  </a:lnTo>
                  <a:lnTo>
                    <a:pt x="1804" y="279"/>
                  </a:lnTo>
                  <a:lnTo>
                    <a:pt x="1854" y="272"/>
                  </a:lnTo>
                  <a:lnTo>
                    <a:pt x="1909" y="265"/>
                  </a:lnTo>
                  <a:lnTo>
                    <a:pt x="1967" y="258"/>
                  </a:lnTo>
                  <a:lnTo>
                    <a:pt x="2027" y="249"/>
                  </a:lnTo>
                  <a:lnTo>
                    <a:pt x="2087" y="241"/>
                  </a:lnTo>
                  <a:lnTo>
                    <a:pt x="2147" y="233"/>
                  </a:lnTo>
                  <a:lnTo>
                    <a:pt x="2206" y="225"/>
                  </a:lnTo>
                  <a:lnTo>
                    <a:pt x="2261" y="217"/>
                  </a:lnTo>
                  <a:lnTo>
                    <a:pt x="2311" y="210"/>
                  </a:lnTo>
                  <a:lnTo>
                    <a:pt x="2355" y="204"/>
                  </a:lnTo>
                  <a:lnTo>
                    <a:pt x="2385" y="198"/>
                  </a:lnTo>
                  <a:lnTo>
                    <a:pt x="2410" y="190"/>
                  </a:lnTo>
                  <a:lnTo>
                    <a:pt x="2431" y="178"/>
                  </a:lnTo>
                  <a:lnTo>
                    <a:pt x="2447" y="164"/>
                  </a:lnTo>
                  <a:lnTo>
                    <a:pt x="2460" y="148"/>
                  </a:lnTo>
                  <a:lnTo>
                    <a:pt x="2468" y="129"/>
                  </a:lnTo>
                  <a:lnTo>
                    <a:pt x="2474" y="108"/>
                  </a:lnTo>
                  <a:lnTo>
                    <a:pt x="2475" y="85"/>
                  </a:lnTo>
                  <a:lnTo>
                    <a:pt x="2475" y="0"/>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cs-CZ" dirty="0"/>
            </a:p>
          </p:txBody>
        </p:sp>
        <p:sp>
          <p:nvSpPr>
            <p:cNvPr id="11" name="Obdélník 10"/>
            <p:cNvSpPr/>
            <p:nvPr userDrawn="1"/>
          </p:nvSpPr>
          <p:spPr bwMode="auto">
            <a:xfrm>
              <a:off x="460708" y="5885444"/>
              <a:ext cx="7318228" cy="78624"/>
            </a:xfrm>
            <a:prstGeom prst="rect">
              <a:avLst/>
            </a:prstGeom>
            <a:grp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dirty="0" smtClean="0">
                <a:ln>
                  <a:noFill/>
                </a:ln>
                <a:solidFill>
                  <a:schemeClr val="tx1"/>
                </a:solidFill>
                <a:effectLst/>
                <a:latin typeface="Arial" pitchFamily="34" charset="0"/>
              </a:endParaRPr>
            </a:p>
          </p:txBody>
        </p:sp>
      </p:grpSp>
      <p:sp>
        <p:nvSpPr>
          <p:cNvPr id="2" name="Title 1"/>
          <p:cNvSpPr>
            <a:spLocks noGrp="1"/>
          </p:cNvSpPr>
          <p:nvPr>
            <p:ph type="title" hasCustomPrompt="1"/>
          </p:nvPr>
        </p:nvSpPr>
        <p:spPr>
          <a:xfrm>
            <a:off x="504001" y="437652"/>
            <a:ext cx="8136762" cy="846386"/>
          </a:xfrm>
        </p:spPr>
        <p:txBody>
          <a:bodyPr/>
          <a:lstStyle>
            <a:lvl1pPr>
              <a:defRPr baseline="0">
                <a:solidFill>
                  <a:srgbClr val="F24F00"/>
                </a:solidFill>
              </a:defRPr>
            </a:lvl1pPr>
          </a:lstStyle>
          <a:p>
            <a:r>
              <a:rPr lang="cs-CZ" dirty="0" smtClean="0"/>
              <a:t>KLIKNUTÍM VLOŽÍTE NADPIS </a:t>
            </a:r>
            <a:r>
              <a:rPr lang="cs-CZ" smtClean="0"/>
              <a:t>SNÍMKU – ELEKTŘINA</a:t>
            </a:r>
            <a:br>
              <a:rPr lang="cs-CZ" smtClean="0"/>
            </a:br>
            <a:r>
              <a:rPr lang="cs-CZ" smtClean="0"/>
              <a:t>(varianta DVOUŘádkový nadpis)</a:t>
            </a:r>
            <a:endParaRPr lang="cs-CZ" dirty="0"/>
          </a:p>
        </p:txBody>
      </p:sp>
      <p:sp>
        <p:nvSpPr>
          <p:cNvPr id="3" name="Content Placeholder 2"/>
          <p:cNvSpPr>
            <a:spLocks noGrp="1"/>
          </p:cNvSpPr>
          <p:nvPr>
            <p:ph idx="1" hasCustomPrompt="1"/>
          </p:nvPr>
        </p:nvSpPr>
        <p:spPr>
          <a:xfrm>
            <a:off x="504000" y="1692000"/>
            <a:ext cx="8136000" cy="3942645"/>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dirty="0"/>
          </a:p>
        </p:txBody>
      </p:sp>
      <p:cxnSp>
        <p:nvCxnSpPr>
          <p:cNvPr id="5" name="Straight Connector 4"/>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2562031177"/>
      </p:ext>
    </p:extLst>
  </p:cSld>
  <p:clrMapOvr>
    <a:masterClrMapping/>
  </p:clrMapOvr>
  <p:extLst mod="1">
    <p:ext uri="{DCECCB84-F9BA-43D5-87BE-67443E8EF086}">
      <p15:sldGuideLst xmlns:p15="http://schemas.microsoft.com/office/powerpoint/2012/main" xmlns="">
        <p15:guide id="1" orient="horz" pos="527"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řechodový sníme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4000" y="1190445"/>
            <a:ext cx="8136000" cy="5181555"/>
          </a:xfrm>
        </p:spPr>
        <p:txBody>
          <a:bodyPr/>
          <a:lstStyle>
            <a:lvl1pPr>
              <a:spcAft>
                <a:spcPts val="2000"/>
              </a:spcAft>
              <a:defRPr sz="2000" b="1"/>
            </a:lvl1pPr>
            <a:lvl2pPr>
              <a:buClr>
                <a:srgbClr val="F24F00"/>
              </a:buClr>
              <a:defRPr/>
            </a:lvl2pPr>
            <a:lvl3pPr>
              <a:buClr>
                <a:srgbClr val="C8C8C8"/>
              </a:buClr>
              <a:defRPr/>
            </a:lvl3pPr>
          </a:lstStyle>
          <a:p>
            <a:pPr lvl="0"/>
            <a:r>
              <a:rPr lang="cs-CZ" dirty="0" smtClean="0"/>
              <a:t>Po kliknutí můžete vložit text</a:t>
            </a:r>
            <a:br>
              <a:rPr lang="cs-CZ" dirty="0" smtClean="0"/>
            </a:br>
            <a:endParaRPr lang="cs-CZ" dirty="0" smtClean="0"/>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solidFill>
                  <a:srgbClr val="F24F00"/>
                </a:solidFill>
              </a:rPr>
              <a:pPr/>
              <a:t>‹#›</a:t>
            </a:fld>
            <a:endParaRPr lang="cs-CZ">
              <a:solidFill>
                <a:srgbClr val="F24F00"/>
              </a:solidFill>
            </a:endParaRPr>
          </a:p>
        </p:txBody>
      </p:sp>
    </p:spTree>
    <p:extLst>
      <p:ext uri="{BB962C8B-B14F-4D97-AF65-F5344CB8AC3E}">
        <p14:creationId xmlns:p14="http://schemas.microsoft.com/office/powerpoint/2010/main" val="164922949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527">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dirty="0"/>
          </a:p>
        </p:txBody>
      </p:sp>
      <p:sp>
        <p:nvSpPr>
          <p:cNvPr id="6" name="Title 1"/>
          <p:cNvSpPr>
            <a:spLocks noGrp="1"/>
          </p:cNvSpPr>
          <p:nvPr>
            <p:ph type="title" hasCustomPrompt="1"/>
          </p:nvPr>
        </p:nvSpPr>
        <p:spPr>
          <a:xfrm>
            <a:off x="503999" y="436771"/>
            <a:ext cx="8136763" cy="846386"/>
          </a:xfrm>
        </p:spPr>
        <p:txBody>
          <a:bodyPr/>
          <a:lstStyle>
            <a:lvl1pPr>
              <a:defRPr baseline="0">
                <a:solidFill>
                  <a:srgbClr val="F24F00"/>
                </a:solidFill>
              </a:defRPr>
            </a:lvl1p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4000" y="1692000"/>
            <a:ext cx="3888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1692000"/>
            <a:ext cx="38880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0" name="Straight Connector 9"/>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sloupce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dirty="0"/>
          </a:p>
        </p:txBody>
      </p:sp>
      <p:sp>
        <p:nvSpPr>
          <p:cNvPr id="7" name="Content Placeholder 2"/>
          <p:cNvSpPr>
            <a:spLocks noGrp="1"/>
          </p:cNvSpPr>
          <p:nvPr>
            <p:ph idx="1"/>
          </p:nvPr>
        </p:nvSpPr>
        <p:spPr>
          <a:xfrm>
            <a:off x="504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8" name="Straight Connector 7"/>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1" name="Title 1"/>
          <p:cNvSpPr>
            <a:spLocks noGrp="1"/>
          </p:cNvSpPr>
          <p:nvPr>
            <p:ph type="title" hasCustomPrompt="1"/>
          </p:nvPr>
        </p:nvSpPr>
        <p:spPr>
          <a:xfrm>
            <a:off x="503999" y="423020"/>
            <a:ext cx="8136763"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Tree>
    <p:extLst>
      <p:ext uri="{BB962C8B-B14F-4D97-AF65-F5344CB8AC3E}">
        <p14:creationId xmlns:p14="http://schemas.microsoft.com/office/powerpoint/2010/main" val="20856086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sloupce s mezititulkem">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dirty="0"/>
          </a:p>
        </p:txBody>
      </p:sp>
      <p:sp>
        <p:nvSpPr>
          <p:cNvPr id="6" name="Title 1"/>
          <p:cNvSpPr>
            <a:spLocks noGrp="1"/>
          </p:cNvSpPr>
          <p:nvPr>
            <p:ph type="title" hasCustomPrompt="1"/>
          </p:nvPr>
        </p:nvSpPr>
        <p:spPr>
          <a:xfrm>
            <a:off x="503999" y="436771"/>
            <a:ext cx="8136763" cy="846386"/>
          </a:xfrm>
        </p:spPr>
        <p:txBody>
          <a:bodyPr/>
          <a:lstStyle/>
          <a:p>
            <a:r>
              <a:rPr lang="cs-CZ" smtClean="0"/>
              <a:t>KLIKNUTÍM VLOŽÍTE NADPIS SNÍMKU </a:t>
            </a:r>
            <a:br>
              <a:rPr lang="cs-CZ" smtClean="0"/>
            </a:br>
            <a:r>
              <a:rPr lang="cs-CZ" smtClean="0"/>
              <a:t>(varianta DVOUŘádkový nadpis)</a:t>
            </a:r>
            <a:endParaRPr lang="cs-CZ" dirty="0"/>
          </a:p>
        </p:txBody>
      </p:sp>
      <p:sp>
        <p:nvSpPr>
          <p:cNvPr id="7" name="Content Placeholder 2"/>
          <p:cNvSpPr>
            <a:spLocks noGrp="1"/>
          </p:cNvSpPr>
          <p:nvPr>
            <p:ph idx="1"/>
          </p:nvPr>
        </p:nvSpPr>
        <p:spPr>
          <a:xfrm>
            <a:off x="504000" y="2281178"/>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680000" y="2210401"/>
            <a:ext cx="3888000" cy="4084439"/>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1" name="Straight Connector 10"/>
          <p:cNvCxnSpPr/>
          <p:nvPr userDrawn="1"/>
        </p:nvCxnSpPr>
        <p:spPr bwMode="auto">
          <a:xfrm>
            <a:off x="504000" y="1368000"/>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2" y="1692001"/>
            <a:ext cx="3889375" cy="265177"/>
          </a:xfrm>
        </p:spPr>
        <p:txBody>
          <a:bodyPr/>
          <a:lstStyle>
            <a:lvl1pPr>
              <a:defRPr sz="2000" b="1"/>
            </a:lvl1pPr>
          </a:lstStyle>
          <a:p>
            <a:pPr lvl="0"/>
            <a:r>
              <a:rPr lang="cs-CZ" dirty="0" smtClean="0"/>
              <a:t>Podtitulek</a:t>
            </a:r>
            <a:endParaRPr lang="cs-CZ" dirty="0"/>
          </a:p>
        </p:txBody>
      </p:sp>
    </p:spTree>
    <p:extLst>
      <p:ext uri="{BB962C8B-B14F-4D97-AF65-F5344CB8AC3E}">
        <p14:creationId xmlns:p14="http://schemas.microsoft.com/office/powerpoint/2010/main" val="183492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sloupce s mezititulkem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dirty="0"/>
          </a:p>
        </p:txBody>
      </p:sp>
      <p:sp>
        <p:nvSpPr>
          <p:cNvPr id="10" name="Title 1"/>
          <p:cNvSpPr>
            <a:spLocks noGrp="1"/>
          </p:cNvSpPr>
          <p:nvPr>
            <p:ph type="title" hasCustomPrompt="1"/>
          </p:nvPr>
        </p:nvSpPr>
        <p:spPr>
          <a:xfrm>
            <a:off x="503999" y="423020"/>
            <a:ext cx="8131181" cy="1269578"/>
          </a:xfrm>
        </p:spPr>
        <p:txBody>
          <a:bodyPr/>
          <a:lstStyle>
            <a:lvl1pPr>
              <a:defRPr baseline="0">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sp>
        <p:nvSpPr>
          <p:cNvPr id="14" name="Text Placeholder 9"/>
          <p:cNvSpPr>
            <a:spLocks noGrp="1"/>
          </p:cNvSpPr>
          <p:nvPr>
            <p:ph type="body" sz="quarter" idx="12" hasCustomPrompt="1"/>
          </p:nvPr>
        </p:nvSpPr>
        <p:spPr>
          <a:xfrm>
            <a:off x="504002" y="2116801"/>
            <a:ext cx="3889375" cy="265177"/>
          </a:xfrm>
        </p:spPr>
        <p:txBody>
          <a:bodyPr/>
          <a:lstStyle>
            <a:lvl1pPr>
              <a:defRPr sz="2000" b="1"/>
            </a:lvl1pPr>
          </a:lstStyle>
          <a:p>
            <a:pPr lvl="0"/>
            <a:r>
              <a:rPr lang="cs-CZ" dirty="0" smtClean="0"/>
              <a:t>Podtitulek</a:t>
            </a:r>
            <a:endParaRPr lang="cs-CZ" dirty="0"/>
          </a:p>
        </p:txBody>
      </p:sp>
      <p:sp>
        <p:nvSpPr>
          <p:cNvPr id="9" name="Content Placeholder 2"/>
          <p:cNvSpPr>
            <a:spLocks noGrp="1"/>
          </p:cNvSpPr>
          <p:nvPr>
            <p:ph idx="1"/>
          </p:nvPr>
        </p:nvSpPr>
        <p:spPr>
          <a:xfrm>
            <a:off x="504000" y="2721202"/>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985574579"/>
      </p:ext>
    </p:extLst>
  </p:cSld>
  <p:clrMapOvr>
    <a:masterClrMapping/>
  </p:clrMapOvr>
  <p:extLst mod="1">
    <p:ext uri="{DCECCB84-F9BA-43D5-87BE-67443E8EF086}">
      <p15:sldGuideLst xmlns:p15="http://schemas.microsoft.com/office/powerpoint/2012/main" xmlns="">
        <p15:guide id="1" orient="horz" pos="527"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žší druhý sloupec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dirty="0"/>
          </a:p>
        </p:txBody>
      </p: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2116800"/>
            <a:ext cx="25812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itle 1"/>
          <p:cNvSpPr>
            <a:spLocks noGrp="1"/>
          </p:cNvSpPr>
          <p:nvPr>
            <p:ph type="title" hasCustomPrompt="1"/>
          </p:nvPr>
        </p:nvSpPr>
        <p:spPr>
          <a:xfrm>
            <a:off x="503999" y="423021"/>
            <a:ext cx="8136763" cy="1269578"/>
          </a:xfrm>
        </p:spPr>
        <p:txBody>
          <a:bodyPr/>
          <a:lstStyle>
            <a:lvl1pPr>
              <a:defRPr>
                <a:solidFill>
                  <a:srgbClr val="F24F00"/>
                </a:solidFill>
              </a:defRPr>
            </a:lvl1pPr>
          </a:lstStyle>
          <a:p>
            <a:r>
              <a:rPr lang="cs-CZ" smtClean="0"/>
              <a:t>KLIKNUTÍM VLOŽÍTE NADPIS SNÍMKU </a:t>
            </a:r>
            <a:br>
              <a:rPr lang="cs-CZ" smtClean="0"/>
            </a:br>
            <a:r>
              <a:rPr lang="cs-CZ" smtClean="0"/>
              <a:t>(varianta šablony upravená pro delší </a:t>
            </a:r>
            <a:br>
              <a:rPr lang="cs-CZ" smtClean="0"/>
            </a:br>
            <a:r>
              <a:rPr lang="cs-CZ" smtClean="0"/>
              <a:t>– tříŘádkový nadpis)</a:t>
            </a:r>
            <a:endParaRPr lang="cs-CZ" dirty="0"/>
          </a:p>
        </p:txBody>
      </p:sp>
      <p:cxnSp>
        <p:nvCxnSpPr>
          <p:cNvPr id="11" name="Straight Connector 10"/>
          <p:cNvCxnSpPr/>
          <p:nvPr userDrawn="1"/>
        </p:nvCxnSpPr>
        <p:spPr bwMode="auto">
          <a:xfrm>
            <a:off x="504000" y="1777575"/>
            <a:ext cx="8136763"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21862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11" name="McK Slide Elements"/>
          <p:cNvGrpSpPr>
            <a:grpSpLocks/>
          </p:cNvGrpSpPr>
          <p:nvPr/>
        </p:nvGrpSpPr>
        <p:grpSpPr bwMode="auto">
          <a:xfrm>
            <a:off x="1436802" y="941073"/>
            <a:ext cx="7584093" cy="5889393"/>
            <a:chOff x="887" y="581"/>
            <a:chExt cx="4682" cy="3636"/>
          </a:xfrm>
        </p:grpSpPr>
        <p:sp>
          <p:nvSpPr>
            <p:cNvPr id="1032" name="McK Measure" hidden="1"/>
            <p:cNvSpPr txBox="1">
              <a:spLocks noChangeArrowheads="1"/>
            </p:cNvSpPr>
            <p:nvPr userDrawn="1"/>
          </p:nvSpPr>
          <p:spPr bwMode="auto">
            <a:xfrm>
              <a:off x="887" y="581"/>
              <a:ext cx="4682" cy="152"/>
            </a:xfrm>
            <a:prstGeom prst="rect">
              <a:avLst/>
            </a:prstGeom>
            <a:noFill/>
            <a:ln w="9525">
              <a:noFill/>
              <a:miter lim="800000"/>
              <a:headEnd/>
              <a:tailEnd/>
            </a:ln>
            <a:effectLst/>
          </p:spPr>
          <p:txBody>
            <a:bodyPr lIns="0" tIns="0" rIns="0" bIns="0">
              <a:spAutoFit/>
            </a:bodyPr>
            <a:lstStyle/>
            <a:p>
              <a:pPr algn="l" defTabSz="895350" eaLnBrk="1" hangingPunct="1">
                <a:spcBef>
                  <a:spcPct val="0"/>
                </a:spcBef>
                <a:buClrTx/>
                <a:buFontTx/>
                <a:buNone/>
              </a:pPr>
              <a:r>
                <a:rPr lang="cs-CZ" sz="1600" i="0" dirty="0">
                  <a:solidFill>
                    <a:schemeClr val="bg1"/>
                  </a:solidFill>
                </a:rPr>
                <a:t>Měrná jednotka</a:t>
              </a:r>
            </a:p>
          </p:txBody>
        </p:sp>
        <p:sp>
          <p:nvSpPr>
            <p:cNvPr id="1033" name="McK Footnote" hidden="1"/>
            <p:cNvSpPr txBox="1">
              <a:spLocks noChangeArrowheads="1"/>
            </p:cNvSpPr>
            <p:nvPr userDrawn="1"/>
          </p:nvSpPr>
          <p:spPr bwMode="auto">
            <a:xfrm>
              <a:off x="889" y="3966"/>
              <a:ext cx="4437" cy="251"/>
            </a:xfrm>
            <a:prstGeom prst="rect">
              <a:avLst/>
            </a:prstGeom>
            <a:noFill/>
            <a:ln w="9525">
              <a:noFill/>
              <a:miter lim="800000"/>
              <a:headEnd/>
              <a:tailEnd/>
            </a:ln>
            <a:effectLst/>
          </p:spPr>
          <p:txBody>
            <a:bodyPr lIns="0" tIns="0" rIns="0" bIns="0" anchor="b">
              <a:spAutoFit/>
            </a:bodyPr>
            <a:lstStyle/>
            <a:p>
              <a:pPr marL="450850" indent="-450850" algn="l" defTabSz="895350" eaLnBrk="1" hangingPunct="1">
                <a:spcBef>
                  <a:spcPct val="0"/>
                </a:spcBef>
                <a:buClrTx/>
                <a:buFontTx/>
                <a:buNone/>
                <a:tabLst>
                  <a:tab pos="404813" algn="r"/>
                </a:tabLst>
              </a:pPr>
              <a:r>
                <a:rPr lang="cs-CZ" sz="1200" i="0" dirty="0">
                  <a:solidFill>
                    <a:srgbClr val="000000"/>
                  </a:solidFill>
                </a:rPr>
                <a:t>	</a:t>
              </a:r>
              <a:r>
                <a:rPr lang="cs-CZ" sz="1200" i="0" dirty="0">
                  <a:solidFill>
                    <a:schemeClr val="bg1"/>
                  </a:solidFill>
                </a:rPr>
                <a:t>*	Poznámka</a:t>
              </a:r>
            </a:p>
            <a:p>
              <a:pPr marL="450850" indent="-450850" algn="l" defTabSz="895350" eaLnBrk="1" hangingPunct="1">
                <a:spcBef>
                  <a:spcPct val="20000"/>
                </a:spcBef>
                <a:buClrTx/>
                <a:buFontTx/>
                <a:buNone/>
                <a:tabLst>
                  <a:tab pos="404813" algn="r"/>
                </a:tabLst>
              </a:pPr>
              <a:r>
                <a:rPr lang="cs-CZ" sz="1200" i="0" dirty="0">
                  <a:solidFill>
                    <a:schemeClr val="bg1"/>
                  </a:solidFill>
                </a:rPr>
                <a:t>	Zdroj:	Zdroj</a:t>
              </a:r>
            </a:p>
          </p:txBody>
        </p:sp>
      </p:grpSp>
      <p:sp>
        <p:nvSpPr>
          <p:cNvPr id="1052" name="Working Draft" hidden="1"/>
          <p:cNvSpPr txBox="1">
            <a:spLocks noChangeArrowheads="1"/>
          </p:cNvSpPr>
          <p:nvPr/>
        </p:nvSpPr>
        <p:spPr bwMode="auto">
          <a:xfrm rot="5400000">
            <a:off x="8183062" y="2810255"/>
            <a:ext cx="1779333" cy="92333"/>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600" i="0" dirty="0"/>
              <a:t>Working Draft - Last Modified 10/4/2004 4:39:06 PM</a:t>
            </a:r>
            <a:endParaRPr lang="cs-CZ" sz="600" i="0" dirty="0"/>
          </a:p>
        </p:txBody>
      </p:sp>
      <p:sp>
        <p:nvSpPr>
          <p:cNvPr id="1053" name="Printed" hidden="1"/>
          <p:cNvSpPr txBox="1">
            <a:spLocks noChangeArrowheads="1"/>
          </p:cNvSpPr>
          <p:nvPr/>
        </p:nvSpPr>
        <p:spPr bwMode="auto">
          <a:xfrm rot="5400000">
            <a:off x="8538126" y="3931118"/>
            <a:ext cx="1069203" cy="92333"/>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600" i="0" dirty="0"/>
              <a:t>Printed 10/4/2004 11:36:40 AM</a:t>
            </a:r>
          </a:p>
        </p:txBody>
      </p:sp>
      <p:sp>
        <p:nvSpPr>
          <p:cNvPr id="1116" name="Rectangle 92"/>
          <p:cNvSpPr>
            <a:spLocks noGrp="1" noChangeArrowheads="1"/>
          </p:cNvSpPr>
          <p:nvPr>
            <p:ph type="title"/>
          </p:nvPr>
        </p:nvSpPr>
        <p:spPr bwMode="auto">
          <a:xfrm>
            <a:off x="503999" y="613539"/>
            <a:ext cx="8136764" cy="84638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cs-CZ" dirty="0" smtClean="0"/>
              <a:t>KLEPNUTÍM LZE </a:t>
            </a:r>
            <a:r>
              <a:rPr lang="cs-CZ" smtClean="0"/>
              <a:t>UPRAVIT </a:t>
            </a:r>
            <a:br>
              <a:rPr lang="cs-CZ" smtClean="0"/>
            </a:br>
            <a:r>
              <a:rPr lang="cs-CZ" smtClean="0"/>
              <a:t>STYL </a:t>
            </a:r>
            <a:r>
              <a:rPr lang="cs-CZ" dirty="0" smtClean="0"/>
              <a:t>PŘEDLOHY DVOUŘÁDKOVÝCH NADPISŮ</a:t>
            </a:r>
          </a:p>
        </p:txBody>
      </p:sp>
      <p:sp>
        <p:nvSpPr>
          <p:cNvPr id="1117" name="Rectangle 93"/>
          <p:cNvSpPr>
            <a:spLocks noGrp="1" noChangeArrowheads="1"/>
          </p:cNvSpPr>
          <p:nvPr>
            <p:ph type="body" idx="1"/>
          </p:nvPr>
        </p:nvSpPr>
        <p:spPr bwMode="auto">
          <a:xfrm>
            <a:off x="504000" y="1712244"/>
            <a:ext cx="8136000" cy="46626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0"/>
            <a:endParaRPr lang="en-US" dirty="0" smtClean="0"/>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endParaRPr lang="cs-CZ" dirty="0"/>
          </a:p>
        </p:txBody>
      </p:sp>
      <p:sp>
        <p:nvSpPr>
          <p:cNvPr id="13" name="Obdélník 12"/>
          <p:cNvSpPr/>
          <p:nvPr/>
        </p:nvSpPr>
        <p:spPr bwMode="auto">
          <a:xfrm>
            <a:off x="503238" y="6276188"/>
            <a:ext cx="8137525" cy="14400"/>
          </a:xfrm>
          <a:prstGeom prst="rect">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l"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dirty="0" smtClean="0">
              <a:ln>
                <a:noFill/>
              </a:ln>
              <a:solidFill>
                <a:schemeClr val="tx1"/>
              </a:solidFill>
              <a:effectLst/>
              <a:latin typeface="Arial" pitchFamily="34" charset="0"/>
            </a:endParaRPr>
          </a:p>
        </p:txBody>
      </p:sp>
      <p:sp>
        <p:nvSpPr>
          <p:cNvPr id="1030" name="pg num"/>
          <p:cNvSpPr>
            <a:spLocks noGrp="1" noChangeArrowheads="1"/>
          </p:cNvSpPr>
          <p:nvPr>
            <p:ph type="sldNum" sz="quarter" idx="4"/>
          </p:nvPr>
        </p:nvSpPr>
        <p:spPr bwMode="auto">
          <a:xfrm>
            <a:off x="8329754" y="6526821"/>
            <a:ext cx="311009" cy="15388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defTabSz="895350" eaLnBrk="1" hangingPunct="1">
              <a:spcBef>
                <a:spcPct val="0"/>
              </a:spcBef>
              <a:buClrTx/>
              <a:buFontTx/>
              <a:buNone/>
              <a:defRPr sz="1000" b="1" i="0">
                <a:solidFill>
                  <a:schemeClr val="accent2"/>
                </a:solidFill>
                <a:latin typeface="Arial CE" panose="020B0604020202020204" pitchFamily="34" charset="0"/>
                <a:cs typeface="Arial CE" panose="020B0604020202020204" pitchFamily="34" charset="0"/>
              </a:defRPr>
            </a:lvl1pPr>
          </a:lstStyle>
          <a:p>
            <a:fld id="{3161D317-6A0A-4553-A7BC-2945DED7A6A1}" type="slidenum">
              <a:rPr lang="cs-CZ" smtClean="0"/>
              <a:pPr/>
              <a:t>‹#›</a:t>
            </a:fld>
            <a:endParaRPr lang="cs-CZ" dirty="0"/>
          </a:p>
        </p:txBody>
      </p:sp>
      <p:grpSp>
        <p:nvGrpSpPr>
          <p:cNvPr id="2" name="Group 6"/>
          <p:cNvGrpSpPr>
            <a:grpSpLocks noChangeAspect="1"/>
          </p:cNvGrpSpPr>
          <p:nvPr/>
        </p:nvGrpSpPr>
        <p:grpSpPr bwMode="auto">
          <a:xfrm>
            <a:off x="503238" y="6401212"/>
            <a:ext cx="2040859" cy="315489"/>
            <a:chOff x="317" y="3815"/>
            <a:chExt cx="1766" cy="273"/>
          </a:xfrm>
        </p:grpSpPr>
        <p:sp>
          <p:nvSpPr>
            <p:cNvPr id="3" name="AutoShape 5"/>
            <p:cNvSpPr>
              <a:spLocks noChangeAspect="1" noChangeArrowheads="1" noTextEdit="1"/>
            </p:cNvSpPr>
            <p:nvPr userDrawn="1"/>
          </p:nvSpPr>
          <p:spPr bwMode="auto">
            <a:xfrm>
              <a:off x="317" y="3815"/>
              <a:ext cx="176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 name="Freeform 7"/>
            <p:cNvSpPr>
              <a:spLocks/>
            </p:cNvSpPr>
            <p:nvPr userDrawn="1"/>
          </p:nvSpPr>
          <p:spPr bwMode="auto">
            <a:xfrm>
              <a:off x="318" y="3815"/>
              <a:ext cx="271" cy="272"/>
            </a:xfrm>
            <a:custGeom>
              <a:avLst/>
              <a:gdLst>
                <a:gd name="T0" fmla="*/ 0 w 271"/>
                <a:gd name="T1" fmla="*/ 0 h 272"/>
                <a:gd name="T2" fmla="*/ 0 w 271"/>
                <a:gd name="T3" fmla="*/ 272 h 272"/>
                <a:gd name="T4" fmla="*/ 271 w 271"/>
                <a:gd name="T5" fmla="*/ 272 h 272"/>
                <a:gd name="T6" fmla="*/ 271 w 271"/>
                <a:gd name="T7" fmla="*/ 0 h 272"/>
                <a:gd name="T8" fmla="*/ 0 w 271"/>
                <a:gd name="T9" fmla="*/ 0 h 272"/>
                <a:gd name="T10" fmla="*/ 0 w 271"/>
                <a:gd name="T11" fmla="*/ 0 h 272"/>
              </a:gdLst>
              <a:ahLst/>
              <a:cxnLst>
                <a:cxn ang="0">
                  <a:pos x="T0" y="T1"/>
                </a:cxn>
                <a:cxn ang="0">
                  <a:pos x="T2" y="T3"/>
                </a:cxn>
                <a:cxn ang="0">
                  <a:pos x="T4" y="T5"/>
                </a:cxn>
                <a:cxn ang="0">
                  <a:pos x="T6" y="T7"/>
                </a:cxn>
                <a:cxn ang="0">
                  <a:pos x="T8" y="T9"/>
                </a:cxn>
                <a:cxn ang="0">
                  <a:pos x="T10" y="T11"/>
                </a:cxn>
              </a:cxnLst>
              <a:rect l="0" t="0" r="r" b="b"/>
              <a:pathLst>
                <a:path w="271" h="272">
                  <a:moveTo>
                    <a:pt x="0" y="0"/>
                  </a:moveTo>
                  <a:lnTo>
                    <a:pt x="0" y="272"/>
                  </a:lnTo>
                  <a:lnTo>
                    <a:pt x="271" y="272"/>
                  </a:lnTo>
                  <a:lnTo>
                    <a:pt x="271" y="0"/>
                  </a:lnTo>
                  <a:lnTo>
                    <a:pt x="0" y="0"/>
                  </a:lnTo>
                  <a:lnTo>
                    <a:pt x="0" y="0"/>
                  </a:lnTo>
                  <a:close/>
                </a:path>
              </a:pathLst>
            </a:custGeom>
            <a:solidFill>
              <a:srgbClr val="67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 name="Freeform 8"/>
            <p:cNvSpPr>
              <a:spLocks/>
            </p:cNvSpPr>
            <p:nvPr userDrawn="1"/>
          </p:nvSpPr>
          <p:spPr bwMode="auto">
            <a:xfrm>
              <a:off x="369" y="3867"/>
              <a:ext cx="169" cy="169"/>
            </a:xfrm>
            <a:custGeom>
              <a:avLst/>
              <a:gdLst>
                <a:gd name="T0" fmla="*/ 0 w 169"/>
                <a:gd name="T1" fmla="*/ 169 h 169"/>
                <a:gd name="T2" fmla="*/ 169 w 169"/>
                <a:gd name="T3" fmla="*/ 169 h 169"/>
                <a:gd name="T4" fmla="*/ 169 w 169"/>
                <a:gd name="T5" fmla="*/ 135 h 169"/>
                <a:gd name="T6" fmla="*/ 34 w 169"/>
                <a:gd name="T7" fmla="*/ 135 h 169"/>
                <a:gd name="T8" fmla="*/ 34 w 169"/>
                <a:gd name="T9" fmla="*/ 34 h 169"/>
                <a:gd name="T10" fmla="*/ 169 w 169"/>
                <a:gd name="T11" fmla="*/ 34 h 169"/>
                <a:gd name="T12" fmla="*/ 169 w 169"/>
                <a:gd name="T13" fmla="*/ 0 h 169"/>
                <a:gd name="T14" fmla="*/ 0 w 169"/>
                <a:gd name="T15" fmla="*/ 0 h 169"/>
                <a:gd name="T16" fmla="*/ 0 w 169"/>
                <a:gd name="T17" fmla="*/ 169 h 169"/>
                <a:gd name="T18" fmla="*/ 0 w 169"/>
                <a:gd name="T1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0" y="169"/>
                  </a:moveTo>
                  <a:lnTo>
                    <a:pt x="169" y="169"/>
                  </a:lnTo>
                  <a:lnTo>
                    <a:pt x="169" y="135"/>
                  </a:lnTo>
                  <a:lnTo>
                    <a:pt x="34" y="135"/>
                  </a:lnTo>
                  <a:lnTo>
                    <a:pt x="34" y="34"/>
                  </a:lnTo>
                  <a:lnTo>
                    <a:pt x="169" y="34"/>
                  </a:lnTo>
                  <a:lnTo>
                    <a:pt x="169" y="0"/>
                  </a:lnTo>
                  <a:lnTo>
                    <a:pt x="0" y="0"/>
                  </a:lnTo>
                  <a:lnTo>
                    <a:pt x="0" y="169"/>
                  </a:lnTo>
                  <a:lnTo>
                    <a:pt x="0" y="1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 name="Freeform 9"/>
            <p:cNvSpPr>
              <a:spLocks/>
            </p:cNvSpPr>
            <p:nvPr userDrawn="1"/>
          </p:nvSpPr>
          <p:spPr bwMode="auto">
            <a:xfrm>
              <a:off x="437" y="3935"/>
              <a:ext cx="99" cy="33"/>
            </a:xfrm>
            <a:custGeom>
              <a:avLst/>
              <a:gdLst>
                <a:gd name="T0" fmla="*/ 0 w 99"/>
                <a:gd name="T1" fmla="*/ 0 h 33"/>
                <a:gd name="T2" fmla="*/ 0 w 99"/>
                <a:gd name="T3" fmla="*/ 33 h 33"/>
                <a:gd name="T4" fmla="*/ 99 w 99"/>
                <a:gd name="T5" fmla="*/ 33 h 33"/>
                <a:gd name="T6" fmla="*/ 99 w 99"/>
                <a:gd name="T7" fmla="*/ 0 h 33"/>
                <a:gd name="T8" fmla="*/ 0 w 99"/>
                <a:gd name="T9" fmla="*/ 0 h 33"/>
                <a:gd name="T10" fmla="*/ 0 w 99"/>
                <a:gd name="T11" fmla="*/ 0 h 33"/>
              </a:gdLst>
              <a:ahLst/>
              <a:cxnLst>
                <a:cxn ang="0">
                  <a:pos x="T0" y="T1"/>
                </a:cxn>
                <a:cxn ang="0">
                  <a:pos x="T2" y="T3"/>
                </a:cxn>
                <a:cxn ang="0">
                  <a:pos x="T4" y="T5"/>
                </a:cxn>
                <a:cxn ang="0">
                  <a:pos x="T6" y="T7"/>
                </a:cxn>
                <a:cxn ang="0">
                  <a:pos x="T8" y="T9"/>
                </a:cxn>
                <a:cxn ang="0">
                  <a:pos x="T10" y="T11"/>
                </a:cxn>
              </a:cxnLst>
              <a:rect l="0" t="0" r="r" b="b"/>
              <a:pathLst>
                <a:path w="99" h="33">
                  <a:moveTo>
                    <a:pt x="0" y="0"/>
                  </a:moveTo>
                  <a:lnTo>
                    <a:pt x="0" y="33"/>
                  </a:lnTo>
                  <a:lnTo>
                    <a:pt x="99" y="33"/>
                  </a:lnTo>
                  <a:lnTo>
                    <a:pt x="99"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8" name="Freeform 10"/>
            <p:cNvSpPr>
              <a:spLocks noEditPoints="1"/>
            </p:cNvSpPr>
            <p:nvPr userDrawn="1"/>
          </p:nvSpPr>
          <p:spPr bwMode="auto">
            <a:xfrm>
              <a:off x="732" y="3864"/>
              <a:ext cx="1351" cy="176"/>
            </a:xfrm>
            <a:custGeom>
              <a:avLst/>
              <a:gdLst>
                <a:gd name="T0" fmla="*/ 135 w 1473"/>
                <a:gd name="T1" fmla="*/ 147 h 192"/>
                <a:gd name="T2" fmla="*/ 119 w 1473"/>
                <a:gd name="T3" fmla="*/ 25 h 192"/>
                <a:gd name="T4" fmla="*/ 0 w 1473"/>
                <a:gd name="T5" fmla="*/ 187 h 192"/>
                <a:gd name="T6" fmla="*/ 45 w 1473"/>
                <a:gd name="T7" fmla="*/ 35 h 192"/>
                <a:gd name="T8" fmla="*/ 115 w 1473"/>
                <a:gd name="T9" fmla="*/ 95 h 192"/>
                <a:gd name="T10" fmla="*/ 45 w 1473"/>
                <a:gd name="T11" fmla="*/ 156 h 192"/>
                <a:gd name="T12" fmla="*/ 193 w 1473"/>
                <a:gd name="T13" fmla="*/ 4 h 192"/>
                <a:gd name="T14" fmla="*/ 228 w 1473"/>
                <a:gd name="T15" fmla="*/ 4 h 192"/>
                <a:gd name="T16" fmla="*/ 303 w 1473"/>
                <a:gd name="T17" fmla="*/ 10 h 192"/>
                <a:gd name="T18" fmla="*/ 324 w 1473"/>
                <a:gd name="T19" fmla="*/ 104 h 192"/>
                <a:gd name="T20" fmla="*/ 353 w 1473"/>
                <a:gd name="T21" fmla="*/ 150 h 192"/>
                <a:gd name="T22" fmla="*/ 293 w 1473"/>
                <a:gd name="T23" fmla="*/ 135 h 192"/>
                <a:gd name="T24" fmla="*/ 376 w 1473"/>
                <a:gd name="T25" fmla="*/ 178 h 192"/>
                <a:gd name="T26" fmla="*/ 343 w 1473"/>
                <a:gd name="T27" fmla="*/ 74 h 192"/>
                <a:gd name="T28" fmla="*/ 322 w 1473"/>
                <a:gd name="T29" fmla="*/ 38 h 192"/>
                <a:gd name="T30" fmla="*/ 390 w 1473"/>
                <a:gd name="T31" fmla="*/ 21 h 192"/>
                <a:gd name="T32" fmla="*/ 501 w 1473"/>
                <a:gd name="T33" fmla="*/ 35 h 192"/>
                <a:gd name="T34" fmla="*/ 425 w 1473"/>
                <a:gd name="T35" fmla="*/ 4 h 192"/>
                <a:gd name="T36" fmla="*/ 466 w 1473"/>
                <a:gd name="T37" fmla="*/ 187 h 192"/>
                <a:gd name="T38" fmla="*/ 691 w 1473"/>
                <a:gd name="T39" fmla="*/ 86 h 192"/>
                <a:gd name="T40" fmla="*/ 679 w 1473"/>
                <a:gd name="T41" fmla="*/ 17 h 192"/>
                <a:gd name="T42" fmla="*/ 579 w 1473"/>
                <a:gd name="T43" fmla="*/ 187 h 192"/>
                <a:gd name="T44" fmla="*/ 620 w 1473"/>
                <a:gd name="T45" fmla="*/ 113 h 192"/>
                <a:gd name="T46" fmla="*/ 656 w 1473"/>
                <a:gd name="T47" fmla="*/ 110 h 192"/>
                <a:gd name="T48" fmla="*/ 615 w 1473"/>
                <a:gd name="T49" fmla="*/ 33 h 192"/>
                <a:gd name="T50" fmla="*/ 661 w 1473"/>
                <a:gd name="T51" fmla="*/ 60 h 192"/>
                <a:gd name="T52" fmla="*/ 626 w 1473"/>
                <a:gd name="T53" fmla="*/ 88 h 192"/>
                <a:gd name="T54" fmla="*/ 749 w 1473"/>
                <a:gd name="T55" fmla="*/ 4 h 192"/>
                <a:gd name="T56" fmla="*/ 784 w 1473"/>
                <a:gd name="T57" fmla="*/ 4 h 192"/>
                <a:gd name="T58" fmla="*/ 945 w 1473"/>
                <a:gd name="T59" fmla="*/ 173 h 192"/>
                <a:gd name="T60" fmla="*/ 924 w 1473"/>
                <a:gd name="T61" fmla="*/ 89 h 192"/>
                <a:gd name="T62" fmla="*/ 941 w 1473"/>
                <a:gd name="T63" fmla="*/ 34 h 192"/>
                <a:gd name="T64" fmla="*/ 838 w 1473"/>
                <a:gd name="T65" fmla="*/ 4 h 192"/>
                <a:gd name="T66" fmla="*/ 873 w 1473"/>
                <a:gd name="T67" fmla="*/ 33 h 192"/>
                <a:gd name="T68" fmla="*/ 911 w 1473"/>
                <a:gd name="T69" fmla="*/ 56 h 192"/>
                <a:gd name="T70" fmla="*/ 873 w 1473"/>
                <a:gd name="T71" fmla="*/ 80 h 192"/>
                <a:gd name="T72" fmla="*/ 887 w 1473"/>
                <a:gd name="T73" fmla="*/ 107 h 192"/>
                <a:gd name="T74" fmla="*/ 924 w 1473"/>
                <a:gd name="T75" fmla="*/ 133 h 192"/>
                <a:gd name="T76" fmla="*/ 873 w 1473"/>
                <a:gd name="T77" fmla="*/ 158 h 192"/>
                <a:gd name="T78" fmla="*/ 997 w 1473"/>
                <a:gd name="T79" fmla="*/ 116 h 192"/>
                <a:gd name="T80" fmla="*/ 1071 w 1473"/>
                <a:gd name="T81" fmla="*/ 191 h 192"/>
                <a:gd name="T82" fmla="*/ 1145 w 1473"/>
                <a:gd name="T83" fmla="*/ 116 h 192"/>
                <a:gd name="T84" fmla="*/ 1109 w 1473"/>
                <a:gd name="T85" fmla="*/ 109 h 192"/>
                <a:gd name="T86" fmla="*/ 1071 w 1473"/>
                <a:gd name="T87" fmla="*/ 159 h 192"/>
                <a:gd name="T88" fmla="*/ 1033 w 1473"/>
                <a:gd name="T89" fmla="*/ 109 h 192"/>
                <a:gd name="T90" fmla="*/ 1280 w 1473"/>
                <a:gd name="T91" fmla="*/ 0 h 192"/>
                <a:gd name="T92" fmla="*/ 1183 w 1473"/>
                <a:gd name="T93" fmla="*/ 97 h 192"/>
                <a:gd name="T94" fmla="*/ 1280 w 1473"/>
                <a:gd name="T95" fmla="*/ 191 h 192"/>
                <a:gd name="T96" fmla="*/ 1313 w 1473"/>
                <a:gd name="T97" fmla="*/ 149 h 192"/>
                <a:gd name="T98" fmla="*/ 1220 w 1473"/>
                <a:gd name="T99" fmla="*/ 96 h 192"/>
                <a:gd name="T100" fmla="*/ 1280 w 1473"/>
                <a:gd name="T101" fmla="*/ 32 h 192"/>
                <a:gd name="T102" fmla="*/ 1325 w 1473"/>
                <a:gd name="T103" fmla="*/ 11 h 192"/>
                <a:gd name="T104" fmla="*/ 1473 w 1473"/>
                <a:gd name="T105" fmla="*/ 4 h 192"/>
                <a:gd name="T106" fmla="*/ 1473 w 1473"/>
                <a:gd name="T107" fmla="*/ 187 h 192"/>
                <a:gd name="T108" fmla="*/ 1407 w 1473"/>
                <a:gd name="T109" fmla="*/ 107 h 192"/>
                <a:gd name="T110" fmla="*/ 1407 w 1473"/>
                <a:gd name="T111" fmla="*/ 76 h 192"/>
                <a:gd name="T112" fmla="*/ 1473 w 1473"/>
                <a:gd name="T113" fmla="*/ 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3" h="192">
                  <a:moveTo>
                    <a:pt x="52" y="187"/>
                  </a:moveTo>
                  <a:cubicBezTo>
                    <a:pt x="68" y="187"/>
                    <a:pt x="81" y="185"/>
                    <a:pt x="92" y="181"/>
                  </a:cubicBezTo>
                  <a:cubicBezTo>
                    <a:pt x="110" y="175"/>
                    <a:pt x="124" y="163"/>
                    <a:pt x="135" y="147"/>
                  </a:cubicBezTo>
                  <a:cubicBezTo>
                    <a:pt x="146" y="132"/>
                    <a:pt x="151" y="114"/>
                    <a:pt x="151" y="95"/>
                  </a:cubicBezTo>
                  <a:cubicBezTo>
                    <a:pt x="151" y="83"/>
                    <a:pt x="149" y="71"/>
                    <a:pt x="144" y="59"/>
                  </a:cubicBezTo>
                  <a:cubicBezTo>
                    <a:pt x="138" y="45"/>
                    <a:pt x="130" y="34"/>
                    <a:pt x="119" y="25"/>
                  </a:cubicBezTo>
                  <a:cubicBezTo>
                    <a:pt x="101" y="11"/>
                    <a:pt x="79" y="4"/>
                    <a:pt x="53" y="4"/>
                  </a:cubicBezTo>
                  <a:cubicBezTo>
                    <a:pt x="0" y="4"/>
                    <a:pt x="0" y="4"/>
                    <a:pt x="0" y="4"/>
                  </a:cubicBezTo>
                  <a:cubicBezTo>
                    <a:pt x="0" y="187"/>
                    <a:pt x="0" y="187"/>
                    <a:pt x="0" y="187"/>
                  </a:cubicBezTo>
                  <a:cubicBezTo>
                    <a:pt x="52" y="187"/>
                    <a:pt x="52" y="187"/>
                    <a:pt x="52" y="187"/>
                  </a:cubicBezTo>
                  <a:close/>
                  <a:moveTo>
                    <a:pt x="36" y="35"/>
                  </a:moveTo>
                  <a:cubicBezTo>
                    <a:pt x="45" y="35"/>
                    <a:pt x="45" y="35"/>
                    <a:pt x="45" y="35"/>
                  </a:cubicBezTo>
                  <a:cubicBezTo>
                    <a:pt x="58" y="35"/>
                    <a:pt x="69" y="36"/>
                    <a:pt x="76" y="39"/>
                  </a:cubicBezTo>
                  <a:cubicBezTo>
                    <a:pt x="88" y="43"/>
                    <a:pt x="98" y="51"/>
                    <a:pt x="105" y="62"/>
                  </a:cubicBezTo>
                  <a:cubicBezTo>
                    <a:pt x="111" y="72"/>
                    <a:pt x="115" y="83"/>
                    <a:pt x="115" y="95"/>
                  </a:cubicBezTo>
                  <a:cubicBezTo>
                    <a:pt x="115" y="106"/>
                    <a:pt x="112" y="116"/>
                    <a:pt x="108" y="125"/>
                  </a:cubicBezTo>
                  <a:cubicBezTo>
                    <a:pt x="102" y="137"/>
                    <a:pt x="93" y="145"/>
                    <a:pt x="81" y="150"/>
                  </a:cubicBezTo>
                  <a:cubicBezTo>
                    <a:pt x="73" y="154"/>
                    <a:pt x="61" y="156"/>
                    <a:pt x="45" y="156"/>
                  </a:cubicBezTo>
                  <a:cubicBezTo>
                    <a:pt x="36" y="156"/>
                    <a:pt x="36" y="156"/>
                    <a:pt x="36" y="156"/>
                  </a:cubicBezTo>
                  <a:cubicBezTo>
                    <a:pt x="36" y="35"/>
                    <a:pt x="36" y="35"/>
                    <a:pt x="36" y="35"/>
                  </a:cubicBezTo>
                  <a:close/>
                  <a:moveTo>
                    <a:pt x="193" y="4"/>
                  </a:moveTo>
                  <a:cubicBezTo>
                    <a:pt x="193" y="187"/>
                    <a:pt x="193" y="187"/>
                    <a:pt x="193" y="187"/>
                  </a:cubicBezTo>
                  <a:cubicBezTo>
                    <a:pt x="228" y="187"/>
                    <a:pt x="228" y="187"/>
                    <a:pt x="228" y="187"/>
                  </a:cubicBezTo>
                  <a:cubicBezTo>
                    <a:pt x="228" y="4"/>
                    <a:pt x="228" y="4"/>
                    <a:pt x="228" y="4"/>
                  </a:cubicBezTo>
                  <a:cubicBezTo>
                    <a:pt x="193" y="4"/>
                    <a:pt x="193" y="4"/>
                    <a:pt x="193" y="4"/>
                  </a:cubicBezTo>
                  <a:close/>
                  <a:moveTo>
                    <a:pt x="336" y="1"/>
                  </a:moveTo>
                  <a:cubicBezTo>
                    <a:pt x="324" y="1"/>
                    <a:pt x="313" y="4"/>
                    <a:pt x="303" y="10"/>
                  </a:cubicBezTo>
                  <a:cubicBezTo>
                    <a:pt x="287" y="20"/>
                    <a:pt x="279" y="35"/>
                    <a:pt x="279" y="54"/>
                  </a:cubicBezTo>
                  <a:cubicBezTo>
                    <a:pt x="279" y="68"/>
                    <a:pt x="283" y="80"/>
                    <a:pt x="293" y="88"/>
                  </a:cubicBezTo>
                  <a:cubicBezTo>
                    <a:pt x="300" y="93"/>
                    <a:pt x="310" y="99"/>
                    <a:pt x="324" y="104"/>
                  </a:cubicBezTo>
                  <a:cubicBezTo>
                    <a:pt x="338" y="109"/>
                    <a:pt x="346" y="112"/>
                    <a:pt x="349" y="115"/>
                  </a:cubicBezTo>
                  <a:cubicBezTo>
                    <a:pt x="356" y="119"/>
                    <a:pt x="360" y="125"/>
                    <a:pt x="360" y="133"/>
                  </a:cubicBezTo>
                  <a:cubicBezTo>
                    <a:pt x="360" y="139"/>
                    <a:pt x="357" y="145"/>
                    <a:pt x="353" y="150"/>
                  </a:cubicBezTo>
                  <a:cubicBezTo>
                    <a:pt x="348" y="156"/>
                    <a:pt x="340" y="159"/>
                    <a:pt x="331" y="159"/>
                  </a:cubicBezTo>
                  <a:cubicBezTo>
                    <a:pt x="320" y="159"/>
                    <a:pt x="311" y="155"/>
                    <a:pt x="302" y="148"/>
                  </a:cubicBezTo>
                  <a:cubicBezTo>
                    <a:pt x="299" y="144"/>
                    <a:pt x="295" y="140"/>
                    <a:pt x="293" y="135"/>
                  </a:cubicBezTo>
                  <a:cubicBezTo>
                    <a:pt x="269" y="157"/>
                    <a:pt x="269" y="157"/>
                    <a:pt x="269" y="157"/>
                  </a:cubicBezTo>
                  <a:cubicBezTo>
                    <a:pt x="285" y="180"/>
                    <a:pt x="306" y="192"/>
                    <a:pt x="332" y="192"/>
                  </a:cubicBezTo>
                  <a:cubicBezTo>
                    <a:pt x="350" y="192"/>
                    <a:pt x="364" y="187"/>
                    <a:pt x="376" y="178"/>
                  </a:cubicBezTo>
                  <a:cubicBezTo>
                    <a:pt x="389" y="166"/>
                    <a:pt x="396" y="151"/>
                    <a:pt x="396" y="131"/>
                  </a:cubicBezTo>
                  <a:cubicBezTo>
                    <a:pt x="396" y="111"/>
                    <a:pt x="387" y="96"/>
                    <a:pt x="369" y="85"/>
                  </a:cubicBezTo>
                  <a:cubicBezTo>
                    <a:pt x="364" y="82"/>
                    <a:pt x="356" y="79"/>
                    <a:pt x="343" y="74"/>
                  </a:cubicBezTo>
                  <a:cubicBezTo>
                    <a:pt x="334" y="71"/>
                    <a:pt x="328" y="68"/>
                    <a:pt x="325" y="66"/>
                  </a:cubicBezTo>
                  <a:cubicBezTo>
                    <a:pt x="319" y="62"/>
                    <a:pt x="316" y="57"/>
                    <a:pt x="316" y="51"/>
                  </a:cubicBezTo>
                  <a:cubicBezTo>
                    <a:pt x="316" y="46"/>
                    <a:pt x="318" y="42"/>
                    <a:pt x="322" y="38"/>
                  </a:cubicBezTo>
                  <a:cubicBezTo>
                    <a:pt x="327" y="33"/>
                    <a:pt x="333" y="31"/>
                    <a:pt x="341" y="31"/>
                  </a:cubicBezTo>
                  <a:cubicBezTo>
                    <a:pt x="352" y="31"/>
                    <a:pt x="362" y="36"/>
                    <a:pt x="371" y="45"/>
                  </a:cubicBezTo>
                  <a:cubicBezTo>
                    <a:pt x="390" y="21"/>
                    <a:pt x="390" y="21"/>
                    <a:pt x="390" y="21"/>
                  </a:cubicBezTo>
                  <a:cubicBezTo>
                    <a:pt x="374" y="8"/>
                    <a:pt x="356" y="1"/>
                    <a:pt x="336" y="1"/>
                  </a:cubicBezTo>
                  <a:cubicBezTo>
                    <a:pt x="336" y="1"/>
                    <a:pt x="336" y="1"/>
                    <a:pt x="336" y="1"/>
                  </a:cubicBezTo>
                  <a:close/>
                  <a:moveTo>
                    <a:pt x="501" y="35"/>
                  </a:moveTo>
                  <a:cubicBezTo>
                    <a:pt x="543" y="35"/>
                    <a:pt x="543" y="35"/>
                    <a:pt x="543" y="35"/>
                  </a:cubicBezTo>
                  <a:cubicBezTo>
                    <a:pt x="543" y="4"/>
                    <a:pt x="543" y="4"/>
                    <a:pt x="543" y="4"/>
                  </a:cubicBezTo>
                  <a:cubicBezTo>
                    <a:pt x="425" y="4"/>
                    <a:pt x="425" y="4"/>
                    <a:pt x="425" y="4"/>
                  </a:cubicBezTo>
                  <a:cubicBezTo>
                    <a:pt x="425" y="35"/>
                    <a:pt x="425" y="35"/>
                    <a:pt x="425" y="35"/>
                  </a:cubicBezTo>
                  <a:cubicBezTo>
                    <a:pt x="466" y="35"/>
                    <a:pt x="466" y="35"/>
                    <a:pt x="466" y="35"/>
                  </a:cubicBezTo>
                  <a:cubicBezTo>
                    <a:pt x="466" y="187"/>
                    <a:pt x="466" y="187"/>
                    <a:pt x="466" y="187"/>
                  </a:cubicBezTo>
                  <a:cubicBezTo>
                    <a:pt x="501" y="187"/>
                    <a:pt x="501" y="187"/>
                    <a:pt x="501" y="187"/>
                  </a:cubicBezTo>
                  <a:cubicBezTo>
                    <a:pt x="501" y="35"/>
                    <a:pt x="501" y="35"/>
                    <a:pt x="501" y="35"/>
                  </a:cubicBezTo>
                  <a:close/>
                  <a:moveTo>
                    <a:pt x="691" y="86"/>
                  </a:moveTo>
                  <a:cubicBezTo>
                    <a:pt x="695" y="77"/>
                    <a:pt x="698" y="68"/>
                    <a:pt x="698" y="58"/>
                  </a:cubicBezTo>
                  <a:cubicBezTo>
                    <a:pt x="698" y="50"/>
                    <a:pt x="696" y="43"/>
                    <a:pt x="693" y="36"/>
                  </a:cubicBezTo>
                  <a:cubicBezTo>
                    <a:pt x="690" y="28"/>
                    <a:pt x="685" y="22"/>
                    <a:pt x="679" y="17"/>
                  </a:cubicBezTo>
                  <a:cubicBezTo>
                    <a:pt x="669" y="8"/>
                    <a:pt x="653" y="4"/>
                    <a:pt x="633" y="4"/>
                  </a:cubicBezTo>
                  <a:cubicBezTo>
                    <a:pt x="579" y="4"/>
                    <a:pt x="579" y="4"/>
                    <a:pt x="579" y="4"/>
                  </a:cubicBezTo>
                  <a:cubicBezTo>
                    <a:pt x="579" y="187"/>
                    <a:pt x="579" y="187"/>
                    <a:pt x="579" y="187"/>
                  </a:cubicBezTo>
                  <a:cubicBezTo>
                    <a:pt x="615" y="187"/>
                    <a:pt x="615" y="187"/>
                    <a:pt x="615" y="187"/>
                  </a:cubicBezTo>
                  <a:cubicBezTo>
                    <a:pt x="615" y="113"/>
                    <a:pt x="615" y="113"/>
                    <a:pt x="615" y="113"/>
                  </a:cubicBezTo>
                  <a:cubicBezTo>
                    <a:pt x="620" y="113"/>
                    <a:pt x="620" y="113"/>
                    <a:pt x="620" y="113"/>
                  </a:cubicBezTo>
                  <a:cubicBezTo>
                    <a:pt x="669" y="187"/>
                    <a:pt x="669" y="187"/>
                    <a:pt x="669" y="187"/>
                  </a:cubicBezTo>
                  <a:cubicBezTo>
                    <a:pt x="713" y="187"/>
                    <a:pt x="713" y="187"/>
                    <a:pt x="713" y="187"/>
                  </a:cubicBezTo>
                  <a:cubicBezTo>
                    <a:pt x="656" y="110"/>
                    <a:pt x="656" y="110"/>
                    <a:pt x="656" y="110"/>
                  </a:cubicBezTo>
                  <a:cubicBezTo>
                    <a:pt x="673" y="106"/>
                    <a:pt x="684" y="99"/>
                    <a:pt x="691" y="86"/>
                  </a:cubicBezTo>
                  <a:cubicBezTo>
                    <a:pt x="691" y="86"/>
                    <a:pt x="691" y="86"/>
                    <a:pt x="691" y="86"/>
                  </a:cubicBezTo>
                  <a:close/>
                  <a:moveTo>
                    <a:pt x="615" y="33"/>
                  </a:moveTo>
                  <a:cubicBezTo>
                    <a:pt x="626" y="33"/>
                    <a:pt x="626" y="33"/>
                    <a:pt x="626" y="33"/>
                  </a:cubicBezTo>
                  <a:cubicBezTo>
                    <a:pt x="637" y="33"/>
                    <a:pt x="645" y="35"/>
                    <a:pt x="651" y="39"/>
                  </a:cubicBezTo>
                  <a:cubicBezTo>
                    <a:pt x="657" y="44"/>
                    <a:pt x="661" y="51"/>
                    <a:pt x="661" y="60"/>
                  </a:cubicBezTo>
                  <a:cubicBezTo>
                    <a:pt x="661" y="64"/>
                    <a:pt x="660" y="68"/>
                    <a:pt x="658" y="72"/>
                  </a:cubicBezTo>
                  <a:cubicBezTo>
                    <a:pt x="656" y="77"/>
                    <a:pt x="654" y="80"/>
                    <a:pt x="650" y="82"/>
                  </a:cubicBezTo>
                  <a:cubicBezTo>
                    <a:pt x="644" y="86"/>
                    <a:pt x="636" y="88"/>
                    <a:pt x="626" y="88"/>
                  </a:cubicBezTo>
                  <a:cubicBezTo>
                    <a:pt x="615" y="88"/>
                    <a:pt x="615" y="88"/>
                    <a:pt x="615" y="88"/>
                  </a:cubicBezTo>
                  <a:cubicBezTo>
                    <a:pt x="615" y="33"/>
                    <a:pt x="615" y="33"/>
                    <a:pt x="615" y="33"/>
                  </a:cubicBezTo>
                  <a:close/>
                  <a:moveTo>
                    <a:pt x="749" y="4"/>
                  </a:moveTo>
                  <a:cubicBezTo>
                    <a:pt x="749" y="187"/>
                    <a:pt x="749" y="187"/>
                    <a:pt x="749" y="187"/>
                  </a:cubicBezTo>
                  <a:cubicBezTo>
                    <a:pt x="784" y="187"/>
                    <a:pt x="784" y="187"/>
                    <a:pt x="784" y="187"/>
                  </a:cubicBezTo>
                  <a:cubicBezTo>
                    <a:pt x="784" y="4"/>
                    <a:pt x="784" y="4"/>
                    <a:pt x="784" y="4"/>
                  </a:cubicBezTo>
                  <a:cubicBezTo>
                    <a:pt x="749" y="4"/>
                    <a:pt x="749" y="4"/>
                    <a:pt x="749" y="4"/>
                  </a:cubicBezTo>
                  <a:close/>
                  <a:moveTo>
                    <a:pt x="899" y="187"/>
                  </a:moveTo>
                  <a:cubicBezTo>
                    <a:pt x="919" y="187"/>
                    <a:pt x="935" y="182"/>
                    <a:pt x="945" y="173"/>
                  </a:cubicBezTo>
                  <a:cubicBezTo>
                    <a:pt x="956" y="163"/>
                    <a:pt x="961" y="151"/>
                    <a:pt x="961" y="135"/>
                  </a:cubicBezTo>
                  <a:cubicBezTo>
                    <a:pt x="961" y="121"/>
                    <a:pt x="957" y="110"/>
                    <a:pt x="948" y="101"/>
                  </a:cubicBezTo>
                  <a:cubicBezTo>
                    <a:pt x="943" y="95"/>
                    <a:pt x="935" y="92"/>
                    <a:pt x="924" y="89"/>
                  </a:cubicBezTo>
                  <a:cubicBezTo>
                    <a:pt x="931" y="86"/>
                    <a:pt x="935" y="82"/>
                    <a:pt x="937" y="78"/>
                  </a:cubicBezTo>
                  <a:cubicBezTo>
                    <a:pt x="942" y="71"/>
                    <a:pt x="944" y="63"/>
                    <a:pt x="944" y="52"/>
                  </a:cubicBezTo>
                  <a:cubicBezTo>
                    <a:pt x="944" y="46"/>
                    <a:pt x="943" y="40"/>
                    <a:pt x="941" y="34"/>
                  </a:cubicBezTo>
                  <a:cubicBezTo>
                    <a:pt x="938" y="26"/>
                    <a:pt x="934" y="19"/>
                    <a:pt x="928" y="15"/>
                  </a:cubicBezTo>
                  <a:cubicBezTo>
                    <a:pt x="919" y="8"/>
                    <a:pt x="904" y="4"/>
                    <a:pt x="883" y="4"/>
                  </a:cubicBezTo>
                  <a:cubicBezTo>
                    <a:pt x="838" y="4"/>
                    <a:pt x="838" y="4"/>
                    <a:pt x="838" y="4"/>
                  </a:cubicBezTo>
                  <a:cubicBezTo>
                    <a:pt x="838" y="187"/>
                    <a:pt x="838" y="187"/>
                    <a:pt x="838" y="187"/>
                  </a:cubicBezTo>
                  <a:cubicBezTo>
                    <a:pt x="899" y="187"/>
                    <a:pt x="899" y="187"/>
                    <a:pt x="899" y="187"/>
                  </a:cubicBezTo>
                  <a:close/>
                  <a:moveTo>
                    <a:pt x="873" y="33"/>
                  </a:moveTo>
                  <a:cubicBezTo>
                    <a:pt x="884" y="33"/>
                    <a:pt x="884" y="33"/>
                    <a:pt x="884" y="33"/>
                  </a:cubicBezTo>
                  <a:cubicBezTo>
                    <a:pt x="893" y="33"/>
                    <a:pt x="900" y="35"/>
                    <a:pt x="904" y="39"/>
                  </a:cubicBezTo>
                  <a:cubicBezTo>
                    <a:pt x="909" y="43"/>
                    <a:pt x="911" y="49"/>
                    <a:pt x="911" y="56"/>
                  </a:cubicBezTo>
                  <a:cubicBezTo>
                    <a:pt x="911" y="64"/>
                    <a:pt x="909" y="70"/>
                    <a:pt x="904" y="74"/>
                  </a:cubicBezTo>
                  <a:cubicBezTo>
                    <a:pt x="900" y="78"/>
                    <a:pt x="893" y="80"/>
                    <a:pt x="884" y="80"/>
                  </a:cubicBezTo>
                  <a:cubicBezTo>
                    <a:pt x="873" y="80"/>
                    <a:pt x="873" y="80"/>
                    <a:pt x="873" y="80"/>
                  </a:cubicBezTo>
                  <a:cubicBezTo>
                    <a:pt x="873" y="33"/>
                    <a:pt x="873" y="33"/>
                    <a:pt x="873" y="33"/>
                  </a:cubicBezTo>
                  <a:close/>
                  <a:moveTo>
                    <a:pt x="873" y="107"/>
                  </a:moveTo>
                  <a:cubicBezTo>
                    <a:pt x="887" y="107"/>
                    <a:pt x="887" y="107"/>
                    <a:pt x="887" y="107"/>
                  </a:cubicBezTo>
                  <a:cubicBezTo>
                    <a:pt x="892" y="107"/>
                    <a:pt x="897" y="108"/>
                    <a:pt x="901" y="108"/>
                  </a:cubicBezTo>
                  <a:cubicBezTo>
                    <a:pt x="906" y="109"/>
                    <a:pt x="910" y="110"/>
                    <a:pt x="914" y="113"/>
                  </a:cubicBezTo>
                  <a:cubicBezTo>
                    <a:pt x="921" y="117"/>
                    <a:pt x="924" y="124"/>
                    <a:pt x="924" y="133"/>
                  </a:cubicBezTo>
                  <a:cubicBezTo>
                    <a:pt x="924" y="142"/>
                    <a:pt x="921" y="149"/>
                    <a:pt x="914" y="153"/>
                  </a:cubicBezTo>
                  <a:cubicBezTo>
                    <a:pt x="908" y="157"/>
                    <a:pt x="900" y="158"/>
                    <a:pt x="889" y="158"/>
                  </a:cubicBezTo>
                  <a:cubicBezTo>
                    <a:pt x="873" y="158"/>
                    <a:pt x="873" y="158"/>
                    <a:pt x="873" y="158"/>
                  </a:cubicBezTo>
                  <a:cubicBezTo>
                    <a:pt x="873" y="107"/>
                    <a:pt x="873" y="107"/>
                    <a:pt x="873" y="107"/>
                  </a:cubicBezTo>
                  <a:close/>
                  <a:moveTo>
                    <a:pt x="997" y="4"/>
                  </a:moveTo>
                  <a:cubicBezTo>
                    <a:pt x="997" y="116"/>
                    <a:pt x="997" y="116"/>
                    <a:pt x="997" y="116"/>
                  </a:cubicBezTo>
                  <a:cubicBezTo>
                    <a:pt x="997" y="127"/>
                    <a:pt x="998" y="136"/>
                    <a:pt x="1000" y="144"/>
                  </a:cubicBezTo>
                  <a:cubicBezTo>
                    <a:pt x="1004" y="159"/>
                    <a:pt x="1013" y="171"/>
                    <a:pt x="1026" y="179"/>
                  </a:cubicBezTo>
                  <a:cubicBezTo>
                    <a:pt x="1039" y="187"/>
                    <a:pt x="1054" y="191"/>
                    <a:pt x="1071" y="191"/>
                  </a:cubicBezTo>
                  <a:cubicBezTo>
                    <a:pt x="1082" y="191"/>
                    <a:pt x="1093" y="189"/>
                    <a:pt x="1103" y="185"/>
                  </a:cubicBezTo>
                  <a:cubicBezTo>
                    <a:pt x="1115" y="181"/>
                    <a:pt x="1124" y="174"/>
                    <a:pt x="1131" y="165"/>
                  </a:cubicBezTo>
                  <a:cubicBezTo>
                    <a:pt x="1140" y="153"/>
                    <a:pt x="1145" y="137"/>
                    <a:pt x="1145" y="116"/>
                  </a:cubicBezTo>
                  <a:cubicBezTo>
                    <a:pt x="1145" y="4"/>
                    <a:pt x="1145" y="4"/>
                    <a:pt x="1145" y="4"/>
                  </a:cubicBezTo>
                  <a:cubicBezTo>
                    <a:pt x="1109" y="4"/>
                    <a:pt x="1109" y="4"/>
                    <a:pt x="1109" y="4"/>
                  </a:cubicBezTo>
                  <a:cubicBezTo>
                    <a:pt x="1109" y="109"/>
                    <a:pt x="1109" y="109"/>
                    <a:pt x="1109" y="109"/>
                  </a:cubicBezTo>
                  <a:cubicBezTo>
                    <a:pt x="1109" y="119"/>
                    <a:pt x="1108" y="125"/>
                    <a:pt x="1108" y="129"/>
                  </a:cubicBezTo>
                  <a:cubicBezTo>
                    <a:pt x="1106" y="137"/>
                    <a:pt x="1102" y="144"/>
                    <a:pt x="1096" y="150"/>
                  </a:cubicBezTo>
                  <a:cubicBezTo>
                    <a:pt x="1090" y="156"/>
                    <a:pt x="1081" y="159"/>
                    <a:pt x="1071" y="159"/>
                  </a:cubicBezTo>
                  <a:cubicBezTo>
                    <a:pt x="1062" y="159"/>
                    <a:pt x="1054" y="156"/>
                    <a:pt x="1048" y="152"/>
                  </a:cubicBezTo>
                  <a:cubicBezTo>
                    <a:pt x="1041" y="147"/>
                    <a:pt x="1037" y="141"/>
                    <a:pt x="1035" y="132"/>
                  </a:cubicBezTo>
                  <a:cubicBezTo>
                    <a:pt x="1033" y="128"/>
                    <a:pt x="1033" y="120"/>
                    <a:pt x="1033" y="109"/>
                  </a:cubicBezTo>
                  <a:cubicBezTo>
                    <a:pt x="1033" y="4"/>
                    <a:pt x="1033" y="4"/>
                    <a:pt x="1033" y="4"/>
                  </a:cubicBezTo>
                  <a:cubicBezTo>
                    <a:pt x="997" y="4"/>
                    <a:pt x="997" y="4"/>
                    <a:pt x="997" y="4"/>
                  </a:cubicBezTo>
                  <a:close/>
                  <a:moveTo>
                    <a:pt x="1280" y="0"/>
                  </a:moveTo>
                  <a:cubicBezTo>
                    <a:pt x="1263" y="0"/>
                    <a:pt x="1248" y="4"/>
                    <a:pt x="1233" y="12"/>
                  </a:cubicBezTo>
                  <a:cubicBezTo>
                    <a:pt x="1217" y="20"/>
                    <a:pt x="1205" y="33"/>
                    <a:pt x="1196" y="48"/>
                  </a:cubicBezTo>
                  <a:cubicBezTo>
                    <a:pt x="1187" y="63"/>
                    <a:pt x="1183" y="79"/>
                    <a:pt x="1183" y="97"/>
                  </a:cubicBezTo>
                  <a:cubicBezTo>
                    <a:pt x="1183" y="113"/>
                    <a:pt x="1187" y="128"/>
                    <a:pt x="1194" y="141"/>
                  </a:cubicBezTo>
                  <a:cubicBezTo>
                    <a:pt x="1203" y="157"/>
                    <a:pt x="1215" y="170"/>
                    <a:pt x="1232" y="179"/>
                  </a:cubicBezTo>
                  <a:cubicBezTo>
                    <a:pt x="1247" y="187"/>
                    <a:pt x="1263" y="191"/>
                    <a:pt x="1280" y="191"/>
                  </a:cubicBezTo>
                  <a:cubicBezTo>
                    <a:pt x="1294" y="191"/>
                    <a:pt x="1309" y="188"/>
                    <a:pt x="1325" y="181"/>
                  </a:cubicBezTo>
                  <a:cubicBezTo>
                    <a:pt x="1325" y="139"/>
                    <a:pt x="1325" y="139"/>
                    <a:pt x="1325" y="139"/>
                  </a:cubicBezTo>
                  <a:cubicBezTo>
                    <a:pt x="1320" y="143"/>
                    <a:pt x="1316" y="146"/>
                    <a:pt x="1313" y="149"/>
                  </a:cubicBezTo>
                  <a:cubicBezTo>
                    <a:pt x="1304" y="155"/>
                    <a:pt x="1293" y="159"/>
                    <a:pt x="1281" y="159"/>
                  </a:cubicBezTo>
                  <a:cubicBezTo>
                    <a:pt x="1265" y="159"/>
                    <a:pt x="1251" y="154"/>
                    <a:pt x="1240" y="143"/>
                  </a:cubicBezTo>
                  <a:cubicBezTo>
                    <a:pt x="1226" y="131"/>
                    <a:pt x="1220" y="116"/>
                    <a:pt x="1220" y="96"/>
                  </a:cubicBezTo>
                  <a:cubicBezTo>
                    <a:pt x="1220" y="85"/>
                    <a:pt x="1222" y="75"/>
                    <a:pt x="1227" y="65"/>
                  </a:cubicBezTo>
                  <a:cubicBezTo>
                    <a:pt x="1232" y="55"/>
                    <a:pt x="1240" y="46"/>
                    <a:pt x="1250" y="40"/>
                  </a:cubicBezTo>
                  <a:cubicBezTo>
                    <a:pt x="1260" y="35"/>
                    <a:pt x="1269" y="32"/>
                    <a:pt x="1280" y="32"/>
                  </a:cubicBezTo>
                  <a:cubicBezTo>
                    <a:pt x="1290" y="32"/>
                    <a:pt x="1300" y="35"/>
                    <a:pt x="1309" y="40"/>
                  </a:cubicBezTo>
                  <a:cubicBezTo>
                    <a:pt x="1314" y="43"/>
                    <a:pt x="1319" y="47"/>
                    <a:pt x="1325" y="53"/>
                  </a:cubicBezTo>
                  <a:cubicBezTo>
                    <a:pt x="1325" y="11"/>
                    <a:pt x="1325" y="11"/>
                    <a:pt x="1325" y="11"/>
                  </a:cubicBezTo>
                  <a:cubicBezTo>
                    <a:pt x="1310" y="3"/>
                    <a:pt x="1295" y="0"/>
                    <a:pt x="1280" y="0"/>
                  </a:cubicBezTo>
                  <a:cubicBezTo>
                    <a:pt x="1280" y="0"/>
                    <a:pt x="1280" y="0"/>
                    <a:pt x="1280" y="0"/>
                  </a:cubicBezTo>
                  <a:close/>
                  <a:moveTo>
                    <a:pt x="1473" y="4"/>
                  </a:moveTo>
                  <a:cubicBezTo>
                    <a:pt x="1372" y="4"/>
                    <a:pt x="1372" y="4"/>
                    <a:pt x="1372" y="4"/>
                  </a:cubicBezTo>
                  <a:cubicBezTo>
                    <a:pt x="1372" y="187"/>
                    <a:pt x="1372" y="187"/>
                    <a:pt x="1372" y="187"/>
                  </a:cubicBezTo>
                  <a:cubicBezTo>
                    <a:pt x="1473" y="187"/>
                    <a:pt x="1473" y="187"/>
                    <a:pt x="1473" y="187"/>
                  </a:cubicBezTo>
                  <a:cubicBezTo>
                    <a:pt x="1473" y="156"/>
                    <a:pt x="1473" y="156"/>
                    <a:pt x="1473" y="156"/>
                  </a:cubicBezTo>
                  <a:cubicBezTo>
                    <a:pt x="1407" y="156"/>
                    <a:pt x="1407" y="156"/>
                    <a:pt x="1407" y="156"/>
                  </a:cubicBezTo>
                  <a:cubicBezTo>
                    <a:pt x="1407" y="107"/>
                    <a:pt x="1407" y="107"/>
                    <a:pt x="1407" y="107"/>
                  </a:cubicBezTo>
                  <a:cubicBezTo>
                    <a:pt x="1471" y="107"/>
                    <a:pt x="1471" y="107"/>
                    <a:pt x="1471" y="107"/>
                  </a:cubicBezTo>
                  <a:cubicBezTo>
                    <a:pt x="1471" y="76"/>
                    <a:pt x="1471" y="76"/>
                    <a:pt x="1471" y="76"/>
                  </a:cubicBezTo>
                  <a:cubicBezTo>
                    <a:pt x="1407" y="76"/>
                    <a:pt x="1407" y="76"/>
                    <a:pt x="1407" y="76"/>
                  </a:cubicBezTo>
                  <a:cubicBezTo>
                    <a:pt x="1407" y="35"/>
                    <a:pt x="1407" y="35"/>
                    <a:pt x="1407" y="35"/>
                  </a:cubicBezTo>
                  <a:cubicBezTo>
                    <a:pt x="1473" y="35"/>
                    <a:pt x="1473" y="35"/>
                    <a:pt x="1473" y="35"/>
                  </a:cubicBezTo>
                  <a:cubicBezTo>
                    <a:pt x="1473" y="4"/>
                    <a:pt x="1473" y="4"/>
                    <a:pt x="1473"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80" r:id="rId4"/>
    <p:sldLayoutId id="2147483652" r:id="rId5"/>
    <p:sldLayoutId id="2147483663" r:id="rId6"/>
    <p:sldLayoutId id="2147483664" r:id="rId7"/>
    <p:sldLayoutId id="2147483665"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timing>
    <p:tnLst>
      <p:par>
        <p:cTn id="1" dur="indefinite" restart="never" nodeType="tmRoot"/>
      </p:par>
    </p:tnLst>
  </p:timing>
  <p:hf hdr="0" ftr="0" dt="0"/>
  <p:txStyles>
    <p:titleStyle>
      <a:lvl1pPr algn="l" defTabSz="895350" rtl="0" eaLnBrk="1" fontAlgn="base" hangingPunct="1">
        <a:lnSpc>
          <a:spcPts val="3300"/>
        </a:lnSpc>
        <a:spcBef>
          <a:spcPct val="0"/>
        </a:spcBef>
        <a:spcAft>
          <a:spcPct val="0"/>
        </a:spcAft>
        <a:defRPr sz="2400" cap="all" baseline="0">
          <a:solidFill>
            <a:srgbClr val="F24F00"/>
          </a:solidFill>
          <a:latin typeface="+mj-lt"/>
          <a:ea typeface="+mj-ea"/>
          <a:cs typeface="+mj-cs"/>
        </a:defRPr>
      </a:lvl1pPr>
      <a:lvl2pPr algn="l" defTabSz="895350" rtl="0" eaLnBrk="1" fontAlgn="base" hangingPunct="1">
        <a:spcBef>
          <a:spcPct val="0"/>
        </a:spcBef>
        <a:spcAft>
          <a:spcPct val="0"/>
        </a:spcAft>
        <a:defRPr sz="2000">
          <a:solidFill>
            <a:schemeClr val="bg1"/>
          </a:solidFill>
          <a:latin typeface="Futura CEZ Medium" pitchFamily="2" charset="-18"/>
        </a:defRPr>
      </a:lvl2pPr>
      <a:lvl3pPr algn="l" defTabSz="895350" rtl="0" eaLnBrk="1" fontAlgn="base" hangingPunct="1">
        <a:spcBef>
          <a:spcPct val="0"/>
        </a:spcBef>
        <a:spcAft>
          <a:spcPct val="0"/>
        </a:spcAft>
        <a:defRPr sz="2000">
          <a:solidFill>
            <a:schemeClr val="bg1"/>
          </a:solidFill>
          <a:latin typeface="Futura CEZ Medium" pitchFamily="2" charset="-18"/>
        </a:defRPr>
      </a:lvl3pPr>
      <a:lvl4pPr algn="l" defTabSz="895350" rtl="0" eaLnBrk="1" fontAlgn="base" hangingPunct="1">
        <a:spcBef>
          <a:spcPct val="0"/>
        </a:spcBef>
        <a:spcAft>
          <a:spcPct val="0"/>
        </a:spcAft>
        <a:defRPr sz="2000">
          <a:solidFill>
            <a:schemeClr val="bg1"/>
          </a:solidFill>
          <a:latin typeface="Futura CEZ Medium" pitchFamily="2" charset="-18"/>
        </a:defRPr>
      </a:lvl4pPr>
      <a:lvl5pPr algn="l" defTabSz="895350" rtl="0" eaLnBrk="1" fontAlgn="base" hangingPunct="1">
        <a:spcBef>
          <a:spcPct val="0"/>
        </a:spcBef>
        <a:spcAft>
          <a:spcPct val="0"/>
        </a:spcAft>
        <a:defRPr sz="2000">
          <a:solidFill>
            <a:schemeClr val="bg1"/>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27" userDrawn="1">
          <p15:clr>
            <a:srgbClr val="F26B43"/>
          </p15:clr>
        </p15:guide>
        <p15:guide id="2" pos="2880" userDrawn="1">
          <p15:clr>
            <a:srgbClr val="F26B43"/>
          </p15:clr>
        </p15:guide>
        <p15:guide id="3" orient="horz" pos="777" userDrawn="1">
          <p15:clr>
            <a:srgbClr val="F26B43"/>
          </p15:clr>
        </p15:guide>
        <p15:guide id="4" orient="horz" pos="3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11" name="McK Slide Elements"/>
          <p:cNvGrpSpPr>
            <a:grpSpLocks/>
          </p:cNvGrpSpPr>
          <p:nvPr/>
        </p:nvGrpSpPr>
        <p:grpSpPr bwMode="auto">
          <a:xfrm>
            <a:off x="1436802" y="941073"/>
            <a:ext cx="7584093" cy="5889393"/>
            <a:chOff x="887" y="581"/>
            <a:chExt cx="4682" cy="3636"/>
          </a:xfrm>
        </p:grpSpPr>
        <p:sp>
          <p:nvSpPr>
            <p:cNvPr id="1032" name="McK Measure" hidden="1"/>
            <p:cNvSpPr txBox="1">
              <a:spLocks noChangeArrowheads="1"/>
            </p:cNvSpPr>
            <p:nvPr userDrawn="1"/>
          </p:nvSpPr>
          <p:spPr bwMode="auto">
            <a:xfrm>
              <a:off x="887" y="581"/>
              <a:ext cx="4682" cy="152"/>
            </a:xfrm>
            <a:prstGeom prst="rect">
              <a:avLst/>
            </a:prstGeom>
            <a:noFill/>
            <a:ln w="9525">
              <a:noFill/>
              <a:miter lim="800000"/>
              <a:headEnd/>
              <a:tailEnd/>
            </a:ln>
            <a:effectLst/>
          </p:spPr>
          <p:txBody>
            <a:bodyPr lIns="0" tIns="0" rIns="0" bIns="0">
              <a:spAutoFit/>
            </a:bodyPr>
            <a:lstStyle/>
            <a:p>
              <a:pPr algn="l" defTabSz="895350" eaLnBrk="1" hangingPunct="1">
                <a:spcBef>
                  <a:spcPct val="0"/>
                </a:spcBef>
                <a:buClrTx/>
                <a:buFontTx/>
                <a:buNone/>
              </a:pPr>
              <a:r>
                <a:rPr lang="cs-CZ" sz="1600" i="0">
                  <a:solidFill>
                    <a:srgbClr val="FFFFFF"/>
                  </a:solidFill>
                </a:rPr>
                <a:t>Měrná jednotka</a:t>
              </a:r>
            </a:p>
          </p:txBody>
        </p:sp>
        <p:sp>
          <p:nvSpPr>
            <p:cNvPr id="1033" name="McK Footnote" hidden="1"/>
            <p:cNvSpPr txBox="1">
              <a:spLocks noChangeArrowheads="1"/>
            </p:cNvSpPr>
            <p:nvPr userDrawn="1"/>
          </p:nvSpPr>
          <p:spPr bwMode="auto">
            <a:xfrm>
              <a:off x="889" y="3966"/>
              <a:ext cx="4437" cy="251"/>
            </a:xfrm>
            <a:prstGeom prst="rect">
              <a:avLst/>
            </a:prstGeom>
            <a:noFill/>
            <a:ln w="9525">
              <a:noFill/>
              <a:miter lim="800000"/>
              <a:headEnd/>
              <a:tailEnd/>
            </a:ln>
            <a:effectLst/>
          </p:spPr>
          <p:txBody>
            <a:bodyPr lIns="0" tIns="0" rIns="0" bIns="0" anchor="b">
              <a:spAutoFit/>
            </a:bodyPr>
            <a:lstStyle/>
            <a:p>
              <a:pPr marL="450850" indent="-450850" algn="l" defTabSz="895350" eaLnBrk="1" hangingPunct="1">
                <a:spcBef>
                  <a:spcPct val="0"/>
                </a:spcBef>
                <a:buClrTx/>
                <a:buFontTx/>
                <a:buNone/>
                <a:tabLst>
                  <a:tab pos="404813" algn="r"/>
                </a:tabLst>
              </a:pPr>
              <a:r>
                <a:rPr lang="cs-CZ" sz="1200" i="0">
                  <a:solidFill>
                    <a:srgbClr val="000000"/>
                  </a:solidFill>
                </a:rPr>
                <a:t>	</a:t>
              </a:r>
              <a:r>
                <a:rPr lang="cs-CZ" sz="1200" i="0">
                  <a:solidFill>
                    <a:srgbClr val="FFFFFF"/>
                  </a:solidFill>
                </a:rPr>
                <a:t>*	Poznámka</a:t>
              </a:r>
            </a:p>
            <a:p>
              <a:pPr marL="450850" indent="-450850" algn="l" defTabSz="895350" eaLnBrk="1" hangingPunct="1">
                <a:spcBef>
                  <a:spcPct val="20000"/>
                </a:spcBef>
                <a:buClrTx/>
                <a:buFontTx/>
                <a:buNone/>
                <a:tabLst>
                  <a:tab pos="404813" algn="r"/>
                </a:tabLst>
              </a:pPr>
              <a:r>
                <a:rPr lang="cs-CZ" sz="1200" i="0">
                  <a:solidFill>
                    <a:srgbClr val="FFFFFF"/>
                  </a:solidFill>
                </a:rPr>
                <a:t>	Zdroj:	Zdroj</a:t>
              </a:r>
            </a:p>
          </p:txBody>
        </p:sp>
      </p:grpSp>
      <p:sp>
        <p:nvSpPr>
          <p:cNvPr id="1052" name="Working Draft" hidden="1"/>
          <p:cNvSpPr txBox="1">
            <a:spLocks noChangeArrowheads="1"/>
          </p:cNvSpPr>
          <p:nvPr/>
        </p:nvSpPr>
        <p:spPr bwMode="auto">
          <a:xfrm rot="5400000">
            <a:off x="8183062" y="2810255"/>
            <a:ext cx="1779333" cy="92333"/>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600" i="0">
                <a:solidFill>
                  <a:srgbClr val="000000"/>
                </a:solidFill>
              </a:rPr>
              <a:t>Working Draft - Last Modified 10/4/2004 4:39:06 PM</a:t>
            </a:r>
            <a:endParaRPr lang="cs-CZ" sz="600" i="0">
              <a:solidFill>
                <a:srgbClr val="000000"/>
              </a:solidFill>
            </a:endParaRPr>
          </a:p>
        </p:txBody>
      </p:sp>
      <p:sp>
        <p:nvSpPr>
          <p:cNvPr id="1053" name="Printed" hidden="1"/>
          <p:cNvSpPr txBox="1">
            <a:spLocks noChangeArrowheads="1"/>
          </p:cNvSpPr>
          <p:nvPr/>
        </p:nvSpPr>
        <p:spPr bwMode="auto">
          <a:xfrm rot="5400000">
            <a:off x="8538126" y="3931118"/>
            <a:ext cx="1069203" cy="92333"/>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600" i="0">
                <a:solidFill>
                  <a:srgbClr val="000000"/>
                </a:solidFill>
              </a:rPr>
              <a:t>Printed 10/4/2004 11:36:40 AM</a:t>
            </a:r>
          </a:p>
        </p:txBody>
      </p:sp>
      <p:sp>
        <p:nvSpPr>
          <p:cNvPr id="1116" name="Rectangle 92"/>
          <p:cNvSpPr>
            <a:spLocks noGrp="1" noChangeArrowheads="1"/>
          </p:cNvSpPr>
          <p:nvPr>
            <p:ph type="title"/>
          </p:nvPr>
        </p:nvSpPr>
        <p:spPr bwMode="auto">
          <a:xfrm>
            <a:off x="503999" y="613539"/>
            <a:ext cx="8136764" cy="84638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cs-CZ" dirty="0" smtClean="0"/>
              <a:t>KLEPNUTÍM LZE </a:t>
            </a:r>
            <a:r>
              <a:rPr lang="cs-CZ" smtClean="0"/>
              <a:t>UPRAVIT </a:t>
            </a:r>
            <a:br>
              <a:rPr lang="cs-CZ" smtClean="0"/>
            </a:br>
            <a:r>
              <a:rPr lang="cs-CZ" smtClean="0"/>
              <a:t>STYL </a:t>
            </a:r>
            <a:r>
              <a:rPr lang="cs-CZ" dirty="0" smtClean="0"/>
              <a:t>PŘEDLOHY DVOUŘÁDKOVÝCH NADPISŮ</a:t>
            </a:r>
          </a:p>
        </p:txBody>
      </p:sp>
      <p:sp>
        <p:nvSpPr>
          <p:cNvPr id="1117" name="Rectangle 93"/>
          <p:cNvSpPr>
            <a:spLocks noGrp="1" noChangeArrowheads="1"/>
          </p:cNvSpPr>
          <p:nvPr>
            <p:ph type="body" idx="1"/>
          </p:nvPr>
        </p:nvSpPr>
        <p:spPr bwMode="auto">
          <a:xfrm>
            <a:off x="504000" y="1712244"/>
            <a:ext cx="8136000" cy="46626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0"/>
            <a:endParaRPr lang="en-US" dirty="0" smtClean="0"/>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endParaRPr lang="cs-CZ" dirty="0"/>
          </a:p>
        </p:txBody>
      </p:sp>
      <p:sp>
        <p:nvSpPr>
          <p:cNvPr id="13" name="Obdélník 12"/>
          <p:cNvSpPr/>
          <p:nvPr/>
        </p:nvSpPr>
        <p:spPr bwMode="auto">
          <a:xfrm>
            <a:off x="503238" y="6276188"/>
            <a:ext cx="8137525" cy="14400"/>
          </a:xfrm>
          <a:prstGeom prst="rect">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algn="l" defTabSz="652463">
              <a:buClr>
                <a:srgbClr val="F24F00"/>
              </a:buClr>
            </a:pPr>
            <a:endParaRPr lang="cs-CZ" sz="1400">
              <a:solidFill>
                <a:srgbClr val="000000"/>
              </a:solidFill>
            </a:endParaRPr>
          </a:p>
        </p:txBody>
      </p:sp>
      <p:sp>
        <p:nvSpPr>
          <p:cNvPr id="1030" name="pg num"/>
          <p:cNvSpPr>
            <a:spLocks noGrp="1" noChangeArrowheads="1"/>
          </p:cNvSpPr>
          <p:nvPr>
            <p:ph type="sldNum" sz="quarter" idx="4"/>
          </p:nvPr>
        </p:nvSpPr>
        <p:spPr bwMode="auto">
          <a:xfrm>
            <a:off x="8329754" y="6526821"/>
            <a:ext cx="311009" cy="15388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defTabSz="895350" eaLnBrk="1" hangingPunct="1">
              <a:spcBef>
                <a:spcPct val="0"/>
              </a:spcBef>
              <a:buClrTx/>
              <a:buFontTx/>
              <a:buNone/>
              <a:defRPr sz="1000" b="1" i="0">
                <a:solidFill>
                  <a:schemeClr val="accent2"/>
                </a:solidFill>
                <a:latin typeface="Arial CE" panose="020B0604020202020204" pitchFamily="34" charset="0"/>
                <a:cs typeface="Arial CE" panose="020B0604020202020204" pitchFamily="34" charset="0"/>
              </a:defRPr>
            </a:lvl1pPr>
          </a:lstStyle>
          <a:p>
            <a:fld id="{3161D317-6A0A-4553-A7BC-2945DED7A6A1}" type="slidenum">
              <a:rPr lang="cs-CZ" smtClean="0">
                <a:solidFill>
                  <a:srgbClr val="F24F00"/>
                </a:solidFill>
              </a:rPr>
              <a:pPr/>
              <a:t>‹#›</a:t>
            </a:fld>
            <a:endParaRPr lang="cs-CZ" dirty="0">
              <a:solidFill>
                <a:srgbClr val="F24F00"/>
              </a:solidFill>
            </a:endParaRPr>
          </a:p>
        </p:txBody>
      </p:sp>
      <p:grpSp>
        <p:nvGrpSpPr>
          <p:cNvPr id="2" name="Group 6"/>
          <p:cNvGrpSpPr>
            <a:grpSpLocks noChangeAspect="1"/>
          </p:cNvGrpSpPr>
          <p:nvPr/>
        </p:nvGrpSpPr>
        <p:grpSpPr bwMode="auto">
          <a:xfrm>
            <a:off x="503238" y="6401212"/>
            <a:ext cx="2040859" cy="315489"/>
            <a:chOff x="317" y="3815"/>
            <a:chExt cx="1766" cy="273"/>
          </a:xfrm>
        </p:grpSpPr>
        <p:sp>
          <p:nvSpPr>
            <p:cNvPr id="3" name="AutoShape 5"/>
            <p:cNvSpPr>
              <a:spLocks noChangeAspect="1" noChangeArrowheads="1" noTextEdit="1"/>
            </p:cNvSpPr>
            <p:nvPr userDrawn="1"/>
          </p:nvSpPr>
          <p:spPr bwMode="auto">
            <a:xfrm>
              <a:off x="317" y="3815"/>
              <a:ext cx="176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a:solidFill>
                  <a:srgbClr val="000000"/>
                </a:solidFill>
              </a:endParaRPr>
            </a:p>
          </p:txBody>
        </p:sp>
        <p:sp>
          <p:nvSpPr>
            <p:cNvPr id="4" name="Freeform 7"/>
            <p:cNvSpPr>
              <a:spLocks/>
            </p:cNvSpPr>
            <p:nvPr userDrawn="1"/>
          </p:nvSpPr>
          <p:spPr bwMode="auto">
            <a:xfrm>
              <a:off x="318" y="3815"/>
              <a:ext cx="271" cy="272"/>
            </a:xfrm>
            <a:custGeom>
              <a:avLst/>
              <a:gdLst>
                <a:gd name="T0" fmla="*/ 0 w 271"/>
                <a:gd name="T1" fmla="*/ 0 h 272"/>
                <a:gd name="T2" fmla="*/ 0 w 271"/>
                <a:gd name="T3" fmla="*/ 272 h 272"/>
                <a:gd name="T4" fmla="*/ 271 w 271"/>
                <a:gd name="T5" fmla="*/ 272 h 272"/>
                <a:gd name="T6" fmla="*/ 271 w 271"/>
                <a:gd name="T7" fmla="*/ 0 h 272"/>
                <a:gd name="T8" fmla="*/ 0 w 271"/>
                <a:gd name="T9" fmla="*/ 0 h 272"/>
                <a:gd name="T10" fmla="*/ 0 w 271"/>
                <a:gd name="T11" fmla="*/ 0 h 272"/>
              </a:gdLst>
              <a:ahLst/>
              <a:cxnLst>
                <a:cxn ang="0">
                  <a:pos x="T0" y="T1"/>
                </a:cxn>
                <a:cxn ang="0">
                  <a:pos x="T2" y="T3"/>
                </a:cxn>
                <a:cxn ang="0">
                  <a:pos x="T4" y="T5"/>
                </a:cxn>
                <a:cxn ang="0">
                  <a:pos x="T6" y="T7"/>
                </a:cxn>
                <a:cxn ang="0">
                  <a:pos x="T8" y="T9"/>
                </a:cxn>
                <a:cxn ang="0">
                  <a:pos x="T10" y="T11"/>
                </a:cxn>
              </a:cxnLst>
              <a:rect l="0" t="0" r="r" b="b"/>
              <a:pathLst>
                <a:path w="271" h="272">
                  <a:moveTo>
                    <a:pt x="0" y="0"/>
                  </a:moveTo>
                  <a:lnTo>
                    <a:pt x="0" y="272"/>
                  </a:lnTo>
                  <a:lnTo>
                    <a:pt x="271" y="272"/>
                  </a:lnTo>
                  <a:lnTo>
                    <a:pt x="271" y="0"/>
                  </a:lnTo>
                  <a:lnTo>
                    <a:pt x="0" y="0"/>
                  </a:lnTo>
                  <a:lnTo>
                    <a:pt x="0" y="0"/>
                  </a:lnTo>
                  <a:close/>
                </a:path>
              </a:pathLst>
            </a:custGeom>
            <a:solidFill>
              <a:srgbClr val="67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a:solidFill>
                  <a:srgbClr val="000000"/>
                </a:solidFill>
              </a:endParaRPr>
            </a:p>
          </p:txBody>
        </p:sp>
        <p:sp>
          <p:nvSpPr>
            <p:cNvPr id="6" name="Freeform 8"/>
            <p:cNvSpPr>
              <a:spLocks/>
            </p:cNvSpPr>
            <p:nvPr userDrawn="1"/>
          </p:nvSpPr>
          <p:spPr bwMode="auto">
            <a:xfrm>
              <a:off x="369" y="3867"/>
              <a:ext cx="169" cy="169"/>
            </a:xfrm>
            <a:custGeom>
              <a:avLst/>
              <a:gdLst>
                <a:gd name="T0" fmla="*/ 0 w 169"/>
                <a:gd name="T1" fmla="*/ 169 h 169"/>
                <a:gd name="T2" fmla="*/ 169 w 169"/>
                <a:gd name="T3" fmla="*/ 169 h 169"/>
                <a:gd name="T4" fmla="*/ 169 w 169"/>
                <a:gd name="T5" fmla="*/ 135 h 169"/>
                <a:gd name="T6" fmla="*/ 34 w 169"/>
                <a:gd name="T7" fmla="*/ 135 h 169"/>
                <a:gd name="T8" fmla="*/ 34 w 169"/>
                <a:gd name="T9" fmla="*/ 34 h 169"/>
                <a:gd name="T10" fmla="*/ 169 w 169"/>
                <a:gd name="T11" fmla="*/ 34 h 169"/>
                <a:gd name="T12" fmla="*/ 169 w 169"/>
                <a:gd name="T13" fmla="*/ 0 h 169"/>
                <a:gd name="T14" fmla="*/ 0 w 169"/>
                <a:gd name="T15" fmla="*/ 0 h 169"/>
                <a:gd name="T16" fmla="*/ 0 w 169"/>
                <a:gd name="T17" fmla="*/ 169 h 169"/>
                <a:gd name="T18" fmla="*/ 0 w 169"/>
                <a:gd name="T1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0" y="169"/>
                  </a:moveTo>
                  <a:lnTo>
                    <a:pt x="169" y="169"/>
                  </a:lnTo>
                  <a:lnTo>
                    <a:pt x="169" y="135"/>
                  </a:lnTo>
                  <a:lnTo>
                    <a:pt x="34" y="135"/>
                  </a:lnTo>
                  <a:lnTo>
                    <a:pt x="34" y="34"/>
                  </a:lnTo>
                  <a:lnTo>
                    <a:pt x="169" y="34"/>
                  </a:lnTo>
                  <a:lnTo>
                    <a:pt x="169" y="0"/>
                  </a:lnTo>
                  <a:lnTo>
                    <a:pt x="0" y="0"/>
                  </a:lnTo>
                  <a:lnTo>
                    <a:pt x="0" y="169"/>
                  </a:lnTo>
                  <a:lnTo>
                    <a:pt x="0" y="1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a:solidFill>
                  <a:srgbClr val="000000"/>
                </a:solidFill>
              </a:endParaRPr>
            </a:p>
          </p:txBody>
        </p:sp>
        <p:sp>
          <p:nvSpPr>
            <p:cNvPr id="7" name="Freeform 9"/>
            <p:cNvSpPr>
              <a:spLocks/>
            </p:cNvSpPr>
            <p:nvPr userDrawn="1"/>
          </p:nvSpPr>
          <p:spPr bwMode="auto">
            <a:xfrm>
              <a:off x="437" y="3935"/>
              <a:ext cx="99" cy="33"/>
            </a:xfrm>
            <a:custGeom>
              <a:avLst/>
              <a:gdLst>
                <a:gd name="T0" fmla="*/ 0 w 99"/>
                <a:gd name="T1" fmla="*/ 0 h 33"/>
                <a:gd name="T2" fmla="*/ 0 w 99"/>
                <a:gd name="T3" fmla="*/ 33 h 33"/>
                <a:gd name="T4" fmla="*/ 99 w 99"/>
                <a:gd name="T5" fmla="*/ 33 h 33"/>
                <a:gd name="T6" fmla="*/ 99 w 99"/>
                <a:gd name="T7" fmla="*/ 0 h 33"/>
                <a:gd name="T8" fmla="*/ 0 w 99"/>
                <a:gd name="T9" fmla="*/ 0 h 33"/>
                <a:gd name="T10" fmla="*/ 0 w 99"/>
                <a:gd name="T11" fmla="*/ 0 h 33"/>
              </a:gdLst>
              <a:ahLst/>
              <a:cxnLst>
                <a:cxn ang="0">
                  <a:pos x="T0" y="T1"/>
                </a:cxn>
                <a:cxn ang="0">
                  <a:pos x="T2" y="T3"/>
                </a:cxn>
                <a:cxn ang="0">
                  <a:pos x="T4" y="T5"/>
                </a:cxn>
                <a:cxn ang="0">
                  <a:pos x="T6" y="T7"/>
                </a:cxn>
                <a:cxn ang="0">
                  <a:pos x="T8" y="T9"/>
                </a:cxn>
                <a:cxn ang="0">
                  <a:pos x="T10" y="T11"/>
                </a:cxn>
              </a:cxnLst>
              <a:rect l="0" t="0" r="r" b="b"/>
              <a:pathLst>
                <a:path w="99" h="33">
                  <a:moveTo>
                    <a:pt x="0" y="0"/>
                  </a:moveTo>
                  <a:lnTo>
                    <a:pt x="0" y="33"/>
                  </a:lnTo>
                  <a:lnTo>
                    <a:pt x="99" y="33"/>
                  </a:lnTo>
                  <a:lnTo>
                    <a:pt x="99"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a:solidFill>
                  <a:srgbClr val="000000"/>
                </a:solidFill>
              </a:endParaRPr>
            </a:p>
          </p:txBody>
        </p:sp>
        <p:sp>
          <p:nvSpPr>
            <p:cNvPr id="8" name="Freeform 10"/>
            <p:cNvSpPr>
              <a:spLocks noEditPoints="1"/>
            </p:cNvSpPr>
            <p:nvPr userDrawn="1"/>
          </p:nvSpPr>
          <p:spPr bwMode="auto">
            <a:xfrm>
              <a:off x="732" y="3864"/>
              <a:ext cx="1351" cy="176"/>
            </a:xfrm>
            <a:custGeom>
              <a:avLst/>
              <a:gdLst>
                <a:gd name="T0" fmla="*/ 135 w 1473"/>
                <a:gd name="T1" fmla="*/ 147 h 192"/>
                <a:gd name="T2" fmla="*/ 119 w 1473"/>
                <a:gd name="T3" fmla="*/ 25 h 192"/>
                <a:gd name="T4" fmla="*/ 0 w 1473"/>
                <a:gd name="T5" fmla="*/ 187 h 192"/>
                <a:gd name="T6" fmla="*/ 45 w 1473"/>
                <a:gd name="T7" fmla="*/ 35 h 192"/>
                <a:gd name="T8" fmla="*/ 115 w 1473"/>
                <a:gd name="T9" fmla="*/ 95 h 192"/>
                <a:gd name="T10" fmla="*/ 45 w 1473"/>
                <a:gd name="T11" fmla="*/ 156 h 192"/>
                <a:gd name="T12" fmla="*/ 193 w 1473"/>
                <a:gd name="T13" fmla="*/ 4 h 192"/>
                <a:gd name="T14" fmla="*/ 228 w 1473"/>
                <a:gd name="T15" fmla="*/ 4 h 192"/>
                <a:gd name="T16" fmla="*/ 303 w 1473"/>
                <a:gd name="T17" fmla="*/ 10 h 192"/>
                <a:gd name="T18" fmla="*/ 324 w 1473"/>
                <a:gd name="T19" fmla="*/ 104 h 192"/>
                <a:gd name="T20" fmla="*/ 353 w 1473"/>
                <a:gd name="T21" fmla="*/ 150 h 192"/>
                <a:gd name="T22" fmla="*/ 293 w 1473"/>
                <a:gd name="T23" fmla="*/ 135 h 192"/>
                <a:gd name="T24" fmla="*/ 376 w 1473"/>
                <a:gd name="T25" fmla="*/ 178 h 192"/>
                <a:gd name="T26" fmla="*/ 343 w 1473"/>
                <a:gd name="T27" fmla="*/ 74 h 192"/>
                <a:gd name="T28" fmla="*/ 322 w 1473"/>
                <a:gd name="T29" fmla="*/ 38 h 192"/>
                <a:gd name="T30" fmla="*/ 390 w 1473"/>
                <a:gd name="T31" fmla="*/ 21 h 192"/>
                <a:gd name="T32" fmla="*/ 501 w 1473"/>
                <a:gd name="T33" fmla="*/ 35 h 192"/>
                <a:gd name="T34" fmla="*/ 425 w 1473"/>
                <a:gd name="T35" fmla="*/ 4 h 192"/>
                <a:gd name="T36" fmla="*/ 466 w 1473"/>
                <a:gd name="T37" fmla="*/ 187 h 192"/>
                <a:gd name="T38" fmla="*/ 691 w 1473"/>
                <a:gd name="T39" fmla="*/ 86 h 192"/>
                <a:gd name="T40" fmla="*/ 679 w 1473"/>
                <a:gd name="T41" fmla="*/ 17 h 192"/>
                <a:gd name="T42" fmla="*/ 579 w 1473"/>
                <a:gd name="T43" fmla="*/ 187 h 192"/>
                <a:gd name="T44" fmla="*/ 620 w 1473"/>
                <a:gd name="T45" fmla="*/ 113 h 192"/>
                <a:gd name="T46" fmla="*/ 656 w 1473"/>
                <a:gd name="T47" fmla="*/ 110 h 192"/>
                <a:gd name="T48" fmla="*/ 615 w 1473"/>
                <a:gd name="T49" fmla="*/ 33 h 192"/>
                <a:gd name="T50" fmla="*/ 661 w 1473"/>
                <a:gd name="T51" fmla="*/ 60 h 192"/>
                <a:gd name="T52" fmla="*/ 626 w 1473"/>
                <a:gd name="T53" fmla="*/ 88 h 192"/>
                <a:gd name="T54" fmla="*/ 749 w 1473"/>
                <a:gd name="T55" fmla="*/ 4 h 192"/>
                <a:gd name="T56" fmla="*/ 784 w 1473"/>
                <a:gd name="T57" fmla="*/ 4 h 192"/>
                <a:gd name="T58" fmla="*/ 945 w 1473"/>
                <a:gd name="T59" fmla="*/ 173 h 192"/>
                <a:gd name="T60" fmla="*/ 924 w 1473"/>
                <a:gd name="T61" fmla="*/ 89 h 192"/>
                <a:gd name="T62" fmla="*/ 941 w 1473"/>
                <a:gd name="T63" fmla="*/ 34 h 192"/>
                <a:gd name="T64" fmla="*/ 838 w 1473"/>
                <a:gd name="T65" fmla="*/ 4 h 192"/>
                <a:gd name="T66" fmla="*/ 873 w 1473"/>
                <a:gd name="T67" fmla="*/ 33 h 192"/>
                <a:gd name="T68" fmla="*/ 911 w 1473"/>
                <a:gd name="T69" fmla="*/ 56 h 192"/>
                <a:gd name="T70" fmla="*/ 873 w 1473"/>
                <a:gd name="T71" fmla="*/ 80 h 192"/>
                <a:gd name="T72" fmla="*/ 887 w 1473"/>
                <a:gd name="T73" fmla="*/ 107 h 192"/>
                <a:gd name="T74" fmla="*/ 924 w 1473"/>
                <a:gd name="T75" fmla="*/ 133 h 192"/>
                <a:gd name="T76" fmla="*/ 873 w 1473"/>
                <a:gd name="T77" fmla="*/ 158 h 192"/>
                <a:gd name="T78" fmla="*/ 997 w 1473"/>
                <a:gd name="T79" fmla="*/ 116 h 192"/>
                <a:gd name="T80" fmla="*/ 1071 w 1473"/>
                <a:gd name="T81" fmla="*/ 191 h 192"/>
                <a:gd name="T82" fmla="*/ 1145 w 1473"/>
                <a:gd name="T83" fmla="*/ 116 h 192"/>
                <a:gd name="T84" fmla="*/ 1109 w 1473"/>
                <a:gd name="T85" fmla="*/ 109 h 192"/>
                <a:gd name="T86" fmla="*/ 1071 w 1473"/>
                <a:gd name="T87" fmla="*/ 159 h 192"/>
                <a:gd name="T88" fmla="*/ 1033 w 1473"/>
                <a:gd name="T89" fmla="*/ 109 h 192"/>
                <a:gd name="T90" fmla="*/ 1280 w 1473"/>
                <a:gd name="T91" fmla="*/ 0 h 192"/>
                <a:gd name="T92" fmla="*/ 1183 w 1473"/>
                <a:gd name="T93" fmla="*/ 97 h 192"/>
                <a:gd name="T94" fmla="*/ 1280 w 1473"/>
                <a:gd name="T95" fmla="*/ 191 h 192"/>
                <a:gd name="T96" fmla="*/ 1313 w 1473"/>
                <a:gd name="T97" fmla="*/ 149 h 192"/>
                <a:gd name="T98" fmla="*/ 1220 w 1473"/>
                <a:gd name="T99" fmla="*/ 96 h 192"/>
                <a:gd name="T100" fmla="*/ 1280 w 1473"/>
                <a:gd name="T101" fmla="*/ 32 h 192"/>
                <a:gd name="T102" fmla="*/ 1325 w 1473"/>
                <a:gd name="T103" fmla="*/ 11 h 192"/>
                <a:gd name="T104" fmla="*/ 1473 w 1473"/>
                <a:gd name="T105" fmla="*/ 4 h 192"/>
                <a:gd name="T106" fmla="*/ 1473 w 1473"/>
                <a:gd name="T107" fmla="*/ 187 h 192"/>
                <a:gd name="T108" fmla="*/ 1407 w 1473"/>
                <a:gd name="T109" fmla="*/ 107 h 192"/>
                <a:gd name="T110" fmla="*/ 1407 w 1473"/>
                <a:gd name="T111" fmla="*/ 76 h 192"/>
                <a:gd name="T112" fmla="*/ 1473 w 1473"/>
                <a:gd name="T113" fmla="*/ 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3" h="192">
                  <a:moveTo>
                    <a:pt x="52" y="187"/>
                  </a:moveTo>
                  <a:cubicBezTo>
                    <a:pt x="68" y="187"/>
                    <a:pt x="81" y="185"/>
                    <a:pt x="92" y="181"/>
                  </a:cubicBezTo>
                  <a:cubicBezTo>
                    <a:pt x="110" y="175"/>
                    <a:pt x="124" y="163"/>
                    <a:pt x="135" y="147"/>
                  </a:cubicBezTo>
                  <a:cubicBezTo>
                    <a:pt x="146" y="132"/>
                    <a:pt x="151" y="114"/>
                    <a:pt x="151" y="95"/>
                  </a:cubicBezTo>
                  <a:cubicBezTo>
                    <a:pt x="151" y="83"/>
                    <a:pt x="149" y="71"/>
                    <a:pt x="144" y="59"/>
                  </a:cubicBezTo>
                  <a:cubicBezTo>
                    <a:pt x="138" y="45"/>
                    <a:pt x="130" y="34"/>
                    <a:pt x="119" y="25"/>
                  </a:cubicBezTo>
                  <a:cubicBezTo>
                    <a:pt x="101" y="11"/>
                    <a:pt x="79" y="4"/>
                    <a:pt x="53" y="4"/>
                  </a:cubicBezTo>
                  <a:cubicBezTo>
                    <a:pt x="0" y="4"/>
                    <a:pt x="0" y="4"/>
                    <a:pt x="0" y="4"/>
                  </a:cubicBezTo>
                  <a:cubicBezTo>
                    <a:pt x="0" y="187"/>
                    <a:pt x="0" y="187"/>
                    <a:pt x="0" y="187"/>
                  </a:cubicBezTo>
                  <a:cubicBezTo>
                    <a:pt x="52" y="187"/>
                    <a:pt x="52" y="187"/>
                    <a:pt x="52" y="187"/>
                  </a:cubicBezTo>
                  <a:close/>
                  <a:moveTo>
                    <a:pt x="36" y="35"/>
                  </a:moveTo>
                  <a:cubicBezTo>
                    <a:pt x="45" y="35"/>
                    <a:pt x="45" y="35"/>
                    <a:pt x="45" y="35"/>
                  </a:cubicBezTo>
                  <a:cubicBezTo>
                    <a:pt x="58" y="35"/>
                    <a:pt x="69" y="36"/>
                    <a:pt x="76" y="39"/>
                  </a:cubicBezTo>
                  <a:cubicBezTo>
                    <a:pt x="88" y="43"/>
                    <a:pt x="98" y="51"/>
                    <a:pt x="105" y="62"/>
                  </a:cubicBezTo>
                  <a:cubicBezTo>
                    <a:pt x="111" y="72"/>
                    <a:pt x="115" y="83"/>
                    <a:pt x="115" y="95"/>
                  </a:cubicBezTo>
                  <a:cubicBezTo>
                    <a:pt x="115" y="106"/>
                    <a:pt x="112" y="116"/>
                    <a:pt x="108" y="125"/>
                  </a:cubicBezTo>
                  <a:cubicBezTo>
                    <a:pt x="102" y="137"/>
                    <a:pt x="93" y="145"/>
                    <a:pt x="81" y="150"/>
                  </a:cubicBezTo>
                  <a:cubicBezTo>
                    <a:pt x="73" y="154"/>
                    <a:pt x="61" y="156"/>
                    <a:pt x="45" y="156"/>
                  </a:cubicBezTo>
                  <a:cubicBezTo>
                    <a:pt x="36" y="156"/>
                    <a:pt x="36" y="156"/>
                    <a:pt x="36" y="156"/>
                  </a:cubicBezTo>
                  <a:cubicBezTo>
                    <a:pt x="36" y="35"/>
                    <a:pt x="36" y="35"/>
                    <a:pt x="36" y="35"/>
                  </a:cubicBezTo>
                  <a:close/>
                  <a:moveTo>
                    <a:pt x="193" y="4"/>
                  </a:moveTo>
                  <a:cubicBezTo>
                    <a:pt x="193" y="187"/>
                    <a:pt x="193" y="187"/>
                    <a:pt x="193" y="187"/>
                  </a:cubicBezTo>
                  <a:cubicBezTo>
                    <a:pt x="228" y="187"/>
                    <a:pt x="228" y="187"/>
                    <a:pt x="228" y="187"/>
                  </a:cubicBezTo>
                  <a:cubicBezTo>
                    <a:pt x="228" y="4"/>
                    <a:pt x="228" y="4"/>
                    <a:pt x="228" y="4"/>
                  </a:cubicBezTo>
                  <a:cubicBezTo>
                    <a:pt x="193" y="4"/>
                    <a:pt x="193" y="4"/>
                    <a:pt x="193" y="4"/>
                  </a:cubicBezTo>
                  <a:close/>
                  <a:moveTo>
                    <a:pt x="336" y="1"/>
                  </a:moveTo>
                  <a:cubicBezTo>
                    <a:pt x="324" y="1"/>
                    <a:pt x="313" y="4"/>
                    <a:pt x="303" y="10"/>
                  </a:cubicBezTo>
                  <a:cubicBezTo>
                    <a:pt x="287" y="20"/>
                    <a:pt x="279" y="35"/>
                    <a:pt x="279" y="54"/>
                  </a:cubicBezTo>
                  <a:cubicBezTo>
                    <a:pt x="279" y="68"/>
                    <a:pt x="283" y="80"/>
                    <a:pt x="293" y="88"/>
                  </a:cubicBezTo>
                  <a:cubicBezTo>
                    <a:pt x="300" y="93"/>
                    <a:pt x="310" y="99"/>
                    <a:pt x="324" y="104"/>
                  </a:cubicBezTo>
                  <a:cubicBezTo>
                    <a:pt x="338" y="109"/>
                    <a:pt x="346" y="112"/>
                    <a:pt x="349" y="115"/>
                  </a:cubicBezTo>
                  <a:cubicBezTo>
                    <a:pt x="356" y="119"/>
                    <a:pt x="360" y="125"/>
                    <a:pt x="360" y="133"/>
                  </a:cubicBezTo>
                  <a:cubicBezTo>
                    <a:pt x="360" y="139"/>
                    <a:pt x="357" y="145"/>
                    <a:pt x="353" y="150"/>
                  </a:cubicBezTo>
                  <a:cubicBezTo>
                    <a:pt x="348" y="156"/>
                    <a:pt x="340" y="159"/>
                    <a:pt x="331" y="159"/>
                  </a:cubicBezTo>
                  <a:cubicBezTo>
                    <a:pt x="320" y="159"/>
                    <a:pt x="311" y="155"/>
                    <a:pt x="302" y="148"/>
                  </a:cubicBezTo>
                  <a:cubicBezTo>
                    <a:pt x="299" y="144"/>
                    <a:pt x="295" y="140"/>
                    <a:pt x="293" y="135"/>
                  </a:cubicBezTo>
                  <a:cubicBezTo>
                    <a:pt x="269" y="157"/>
                    <a:pt x="269" y="157"/>
                    <a:pt x="269" y="157"/>
                  </a:cubicBezTo>
                  <a:cubicBezTo>
                    <a:pt x="285" y="180"/>
                    <a:pt x="306" y="192"/>
                    <a:pt x="332" y="192"/>
                  </a:cubicBezTo>
                  <a:cubicBezTo>
                    <a:pt x="350" y="192"/>
                    <a:pt x="364" y="187"/>
                    <a:pt x="376" y="178"/>
                  </a:cubicBezTo>
                  <a:cubicBezTo>
                    <a:pt x="389" y="166"/>
                    <a:pt x="396" y="151"/>
                    <a:pt x="396" y="131"/>
                  </a:cubicBezTo>
                  <a:cubicBezTo>
                    <a:pt x="396" y="111"/>
                    <a:pt x="387" y="96"/>
                    <a:pt x="369" y="85"/>
                  </a:cubicBezTo>
                  <a:cubicBezTo>
                    <a:pt x="364" y="82"/>
                    <a:pt x="356" y="79"/>
                    <a:pt x="343" y="74"/>
                  </a:cubicBezTo>
                  <a:cubicBezTo>
                    <a:pt x="334" y="71"/>
                    <a:pt x="328" y="68"/>
                    <a:pt x="325" y="66"/>
                  </a:cubicBezTo>
                  <a:cubicBezTo>
                    <a:pt x="319" y="62"/>
                    <a:pt x="316" y="57"/>
                    <a:pt x="316" y="51"/>
                  </a:cubicBezTo>
                  <a:cubicBezTo>
                    <a:pt x="316" y="46"/>
                    <a:pt x="318" y="42"/>
                    <a:pt x="322" y="38"/>
                  </a:cubicBezTo>
                  <a:cubicBezTo>
                    <a:pt x="327" y="33"/>
                    <a:pt x="333" y="31"/>
                    <a:pt x="341" y="31"/>
                  </a:cubicBezTo>
                  <a:cubicBezTo>
                    <a:pt x="352" y="31"/>
                    <a:pt x="362" y="36"/>
                    <a:pt x="371" y="45"/>
                  </a:cubicBezTo>
                  <a:cubicBezTo>
                    <a:pt x="390" y="21"/>
                    <a:pt x="390" y="21"/>
                    <a:pt x="390" y="21"/>
                  </a:cubicBezTo>
                  <a:cubicBezTo>
                    <a:pt x="374" y="8"/>
                    <a:pt x="356" y="1"/>
                    <a:pt x="336" y="1"/>
                  </a:cubicBezTo>
                  <a:cubicBezTo>
                    <a:pt x="336" y="1"/>
                    <a:pt x="336" y="1"/>
                    <a:pt x="336" y="1"/>
                  </a:cubicBezTo>
                  <a:close/>
                  <a:moveTo>
                    <a:pt x="501" y="35"/>
                  </a:moveTo>
                  <a:cubicBezTo>
                    <a:pt x="543" y="35"/>
                    <a:pt x="543" y="35"/>
                    <a:pt x="543" y="35"/>
                  </a:cubicBezTo>
                  <a:cubicBezTo>
                    <a:pt x="543" y="4"/>
                    <a:pt x="543" y="4"/>
                    <a:pt x="543" y="4"/>
                  </a:cubicBezTo>
                  <a:cubicBezTo>
                    <a:pt x="425" y="4"/>
                    <a:pt x="425" y="4"/>
                    <a:pt x="425" y="4"/>
                  </a:cubicBezTo>
                  <a:cubicBezTo>
                    <a:pt x="425" y="35"/>
                    <a:pt x="425" y="35"/>
                    <a:pt x="425" y="35"/>
                  </a:cubicBezTo>
                  <a:cubicBezTo>
                    <a:pt x="466" y="35"/>
                    <a:pt x="466" y="35"/>
                    <a:pt x="466" y="35"/>
                  </a:cubicBezTo>
                  <a:cubicBezTo>
                    <a:pt x="466" y="187"/>
                    <a:pt x="466" y="187"/>
                    <a:pt x="466" y="187"/>
                  </a:cubicBezTo>
                  <a:cubicBezTo>
                    <a:pt x="501" y="187"/>
                    <a:pt x="501" y="187"/>
                    <a:pt x="501" y="187"/>
                  </a:cubicBezTo>
                  <a:cubicBezTo>
                    <a:pt x="501" y="35"/>
                    <a:pt x="501" y="35"/>
                    <a:pt x="501" y="35"/>
                  </a:cubicBezTo>
                  <a:close/>
                  <a:moveTo>
                    <a:pt x="691" y="86"/>
                  </a:moveTo>
                  <a:cubicBezTo>
                    <a:pt x="695" y="77"/>
                    <a:pt x="698" y="68"/>
                    <a:pt x="698" y="58"/>
                  </a:cubicBezTo>
                  <a:cubicBezTo>
                    <a:pt x="698" y="50"/>
                    <a:pt x="696" y="43"/>
                    <a:pt x="693" y="36"/>
                  </a:cubicBezTo>
                  <a:cubicBezTo>
                    <a:pt x="690" y="28"/>
                    <a:pt x="685" y="22"/>
                    <a:pt x="679" y="17"/>
                  </a:cubicBezTo>
                  <a:cubicBezTo>
                    <a:pt x="669" y="8"/>
                    <a:pt x="653" y="4"/>
                    <a:pt x="633" y="4"/>
                  </a:cubicBezTo>
                  <a:cubicBezTo>
                    <a:pt x="579" y="4"/>
                    <a:pt x="579" y="4"/>
                    <a:pt x="579" y="4"/>
                  </a:cubicBezTo>
                  <a:cubicBezTo>
                    <a:pt x="579" y="187"/>
                    <a:pt x="579" y="187"/>
                    <a:pt x="579" y="187"/>
                  </a:cubicBezTo>
                  <a:cubicBezTo>
                    <a:pt x="615" y="187"/>
                    <a:pt x="615" y="187"/>
                    <a:pt x="615" y="187"/>
                  </a:cubicBezTo>
                  <a:cubicBezTo>
                    <a:pt x="615" y="113"/>
                    <a:pt x="615" y="113"/>
                    <a:pt x="615" y="113"/>
                  </a:cubicBezTo>
                  <a:cubicBezTo>
                    <a:pt x="620" y="113"/>
                    <a:pt x="620" y="113"/>
                    <a:pt x="620" y="113"/>
                  </a:cubicBezTo>
                  <a:cubicBezTo>
                    <a:pt x="669" y="187"/>
                    <a:pt x="669" y="187"/>
                    <a:pt x="669" y="187"/>
                  </a:cubicBezTo>
                  <a:cubicBezTo>
                    <a:pt x="713" y="187"/>
                    <a:pt x="713" y="187"/>
                    <a:pt x="713" y="187"/>
                  </a:cubicBezTo>
                  <a:cubicBezTo>
                    <a:pt x="656" y="110"/>
                    <a:pt x="656" y="110"/>
                    <a:pt x="656" y="110"/>
                  </a:cubicBezTo>
                  <a:cubicBezTo>
                    <a:pt x="673" y="106"/>
                    <a:pt x="684" y="99"/>
                    <a:pt x="691" y="86"/>
                  </a:cubicBezTo>
                  <a:cubicBezTo>
                    <a:pt x="691" y="86"/>
                    <a:pt x="691" y="86"/>
                    <a:pt x="691" y="86"/>
                  </a:cubicBezTo>
                  <a:close/>
                  <a:moveTo>
                    <a:pt x="615" y="33"/>
                  </a:moveTo>
                  <a:cubicBezTo>
                    <a:pt x="626" y="33"/>
                    <a:pt x="626" y="33"/>
                    <a:pt x="626" y="33"/>
                  </a:cubicBezTo>
                  <a:cubicBezTo>
                    <a:pt x="637" y="33"/>
                    <a:pt x="645" y="35"/>
                    <a:pt x="651" y="39"/>
                  </a:cubicBezTo>
                  <a:cubicBezTo>
                    <a:pt x="657" y="44"/>
                    <a:pt x="661" y="51"/>
                    <a:pt x="661" y="60"/>
                  </a:cubicBezTo>
                  <a:cubicBezTo>
                    <a:pt x="661" y="64"/>
                    <a:pt x="660" y="68"/>
                    <a:pt x="658" y="72"/>
                  </a:cubicBezTo>
                  <a:cubicBezTo>
                    <a:pt x="656" y="77"/>
                    <a:pt x="654" y="80"/>
                    <a:pt x="650" y="82"/>
                  </a:cubicBezTo>
                  <a:cubicBezTo>
                    <a:pt x="644" y="86"/>
                    <a:pt x="636" y="88"/>
                    <a:pt x="626" y="88"/>
                  </a:cubicBezTo>
                  <a:cubicBezTo>
                    <a:pt x="615" y="88"/>
                    <a:pt x="615" y="88"/>
                    <a:pt x="615" y="88"/>
                  </a:cubicBezTo>
                  <a:cubicBezTo>
                    <a:pt x="615" y="33"/>
                    <a:pt x="615" y="33"/>
                    <a:pt x="615" y="33"/>
                  </a:cubicBezTo>
                  <a:close/>
                  <a:moveTo>
                    <a:pt x="749" y="4"/>
                  </a:moveTo>
                  <a:cubicBezTo>
                    <a:pt x="749" y="187"/>
                    <a:pt x="749" y="187"/>
                    <a:pt x="749" y="187"/>
                  </a:cubicBezTo>
                  <a:cubicBezTo>
                    <a:pt x="784" y="187"/>
                    <a:pt x="784" y="187"/>
                    <a:pt x="784" y="187"/>
                  </a:cubicBezTo>
                  <a:cubicBezTo>
                    <a:pt x="784" y="4"/>
                    <a:pt x="784" y="4"/>
                    <a:pt x="784" y="4"/>
                  </a:cubicBezTo>
                  <a:cubicBezTo>
                    <a:pt x="749" y="4"/>
                    <a:pt x="749" y="4"/>
                    <a:pt x="749" y="4"/>
                  </a:cubicBezTo>
                  <a:close/>
                  <a:moveTo>
                    <a:pt x="899" y="187"/>
                  </a:moveTo>
                  <a:cubicBezTo>
                    <a:pt x="919" y="187"/>
                    <a:pt x="935" y="182"/>
                    <a:pt x="945" y="173"/>
                  </a:cubicBezTo>
                  <a:cubicBezTo>
                    <a:pt x="956" y="163"/>
                    <a:pt x="961" y="151"/>
                    <a:pt x="961" y="135"/>
                  </a:cubicBezTo>
                  <a:cubicBezTo>
                    <a:pt x="961" y="121"/>
                    <a:pt x="957" y="110"/>
                    <a:pt x="948" y="101"/>
                  </a:cubicBezTo>
                  <a:cubicBezTo>
                    <a:pt x="943" y="95"/>
                    <a:pt x="935" y="92"/>
                    <a:pt x="924" y="89"/>
                  </a:cubicBezTo>
                  <a:cubicBezTo>
                    <a:pt x="931" y="86"/>
                    <a:pt x="935" y="82"/>
                    <a:pt x="937" y="78"/>
                  </a:cubicBezTo>
                  <a:cubicBezTo>
                    <a:pt x="942" y="71"/>
                    <a:pt x="944" y="63"/>
                    <a:pt x="944" y="52"/>
                  </a:cubicBezTo>
                  <a:cubicBezTo>
                    <a:pt x="944" y="46"/>
                    <a:pt x="943" y="40"/>
                    <a:pt x="941" y="34"/>
                  </a:cubicBezTo>
                  <a:cubicBezTo>
                    <a:pt x="938" y="26"/>
                    <a:pt x="934" y="19"/>
                    <a:pt x="928" y="15"/>
                  </a:cubicBezTo>
                  <a:cubicBezTo>
                    <a:pt x="919" y="8"/>
                    <a:pt x="904" y="4"/>
                    <a:pt x="883" y="4"/>
                  </a:cubicBezTo>
                  <a:cubicBezTo>
                    <a:pt x="838" y="4"/>
                    <a:pt x="838" y="4"/>
                    <a:pt x="838" y="4"/>
                  </a:cubicBezTo>
                  <a:cubicBezTo>
                    <a:pt x="838" y="187"/>
                    <a:pt x="838" y="187"/>
                    <a:pt x="838" y="187"/>
                  </a:cubicBezTo>
                  <a:cubicBezTo>
                    <a:pt x="899" y="187"/>
                    <a:pt x="899" y="187"/>
                    <a:pt x="899" y="187"/>
                  </a:cubicBezTo>
                  <a:close/>
                  <a:moveTo>
                    <a:pt x="873" y="33"/>
                  </a:moveTo>
                  <a:cubicBezTo>
                    <a:pt x="884" y="33"/>
                    <a:pt x="884" y="33"/>
                    <a:pt x="884" y="33"/>
                  </a:cubicBezTo>
                  <a:cubicBezTo>
                    <a:pt x="893" y="33"/>
                    <a:pt x="900" y="35"/>
                    <a:pt x="904" y="39"/>
                  </a:cubicBezTo>
                  <a:cubicBezTo>
                    <a:pt x="909" y="43"/>
                    <a:pt x="911" y="49"/>
                    <a:pt x="911" y="56"/>
                  </a:cubicBezTo>
                  <a:cubicBezTo>
                    <a:pt x="911" y="64"/>
                    <a:pt x="909" y="70"/>
                    <a:pt x="904" y="74"/>
                  </a:cubicBezTo>
                  <a:cubicBezTo>
                    <a:pt x="900" y="78"/>
                    <a:pt x="893" y="80"/>
                    <a:pt x="884" y="80"/>
                  </a:cubicBezTo>
                  <a:cubicBezTo>
                    <a:pt x="873" y="80"/>
                    <a:pt x="873" y="80"/>
                    <a:pt x="873" y="80"/>
                  </a:cubicBezTo>
                  <a:cubicBezTo>
                    <a:pt x="873" y="33"/>
                    <a:pt x="873" y="33"/>
                    <a:pt x="873" y="33"/>
                  </a:cubicBezTo>
                  <a:close/>
                  <a:moveTo>
                    <a:pt x="873" y="107"/>
                  </a:moveTo>
                  <a:cubicBezTo>
                    <a:pt x="887" y="107"/>
                    <a:pt x="887" y="107"/>
                    <a:pt x="887" y="107"/>
                  </a:cubicBezTo>
                  <a:cubicBezTo>
                    <a:pt x="892" y="107"/>
                    <a:pt x="897" y="108"/>
                    <a:pt x="901" y="108"/>
                  </a:cubicBezTo>
                  <a:cubicBezTo>
                    <a:pt x="906" y="109"/>
                    <a:pt x="910" y="110"/>
                    <a:pt x="914" y="113"/>
                  </a:cubicBezTo>
                  <a:cubicBezTo>
                    <a:pt x="921" y="117"/>
                    <a:pt x="924" y="124"/>
                    <a:pt x="924" y="133"/>
                  </a:cubicBezTo>
                  <a:cubicBezTo>
                    <a:pt x="924" y="142"/>
                    <a:pt x="921" y="149"/>
                    <a:pt x="914" y="153"/>
                  </a:cubicBezTo>
                  <a:cubicBezTo>
                    <a:pt x="908" y="157"/>
                    <a:pt x="900" y="158"/>
                    <a:pt x="889" y="158"/>
                  </a:cubicBezTo>
                  <a:cubicBezTo>
                    <a:pt x="873" y="158"/>
                    <a:pt x="873" y="158"/>
                    <a:pt x="873" y="158"/>
                  </a:cubicBezTo>
                  <a:cubicBezTo>
                    <a:pt x="873" y="107"/>
                    <a:pt x="873" y="107"/>
                    <a:pt x="873" y="107"/>
                  </a:cubicBezTo>
                  <a:close/>
                  <a:moveTo>
                    <a:pt x="997" y="4"/>
                  </a:moveTo>
                  <a:cubicBezTo>
                    <a:pt x="997" y="116"/>
                    <a:pt x="997" y="116"/>
                    <a:pt x="997" y="116"/>
                  </a:cubicBezTo>
                  <a:cubicBezTo>
                    <a:pt x="997" y="127"/>
                    <a:pt x="998" y="136"/>
                    <a:pt x="1000" y="144"/>
                  </a:cubicBezTo>
                  <a:cubicBezTo>
                    <a:pt x="1004" y="159"/>
                    <a:pt x="1013" y="171"/>
                    <a:pt x="1026" y="179"/>
                  </a:cubicBezTo>
                  <a:cubicBezTo>
                    <a:pt x="1039" y="187"/>
                    <a:pt x="1054" y="191"/>
                    <a:pt x="1071" y="191"/>
                  </a:cubicBezTo>
                  <a:cubicBezTo>
                    <a:pt x="1082" y="191"/>
                    <a:pt x="1093" y="189"/>
                    <a:pt x="1103" y="185"/>
                  </a:cubicBezTo>
                  <a:cubicBezTo>
                    <a:pt x="1115" y="181"/>
                    <a:pt x="1124" y="174"/>
                    <a:pt x="1131" y="165"/>
                  </a:cubicBezTo>
                  <a:cubicBezTo>
                    <a:pt x="1140" y="153"/>
                    <a:pt x="1145" y="137"/>
                    <a:pt x="1145" y="116"/>
                  </a:cubicBezTo>
                  <a:cubicBezTo>
                    <a:pt x="1145" y="4"/>
                    <a:pt x="1145" y="4"/>
                    <a:pt x="1145" y="4"/>
                  </a:cubicBezTo>
                  <a:cubicBezTo>
                    <a:pt x="1109" y="4"/>
                    <a:pt x="1109" y="4"/>
                    <a:pt x="1109" y="4"/>
                  </a:cubicBezTo>
                  <a:cubicBezTo>
                    <a:pt x="1109" y="109"/>
                    <a:pt x="1109" y="109"/>
                    <a:pt x="1109" y="109"/>
                  </a:cubicBezTo>
                  <a:cubicBezTo>
                    <a:pt x="1109" y="119"/>
                    <a:pt x="1108" y="125"/>
                    <a:pt x="1108" y="129"/>
                  </a:cubicBezTo>
                  <a:cubicBezTo>
                    <a:pt x="1106" y="137"/>
                    <a:pt x="1102" y="144"/>
                    <a:pt x="1096" y="150"/>
                  </a:cubicBezTo>
                  <a:cubicBezTo>
                    <a:pt x="1090" y="156"/>
                    <a:pt x="1081" y="159"/>
                    <a:pt x="1071" y="159"/>
                  </a:cubicBezTo>
                  <a:cubicBezTo>
                    <a:pt x="1062" y="159"/>
                    <a:pt x="1054" y="156"/>
                    <a:pt x="1048" y="152"/>
                  </a:cubicBezTo>
                  <a:cubicBezTo>
                    <a:pt x="1041" y="147"/>
                    <a:pt x="1037" y="141"/>
                    <a:pt x="1035" y="132"/>
                  </a:cubicBezTo>
                  <a:cubicBezTo>
                    <a:pt x="1033" y="128"/>
                    <a:pt x="1033" y="120"/>
                    <a:pt x="1033" y="109"/>
                  </a:cubicBezTo>
                  <a:cubicBezTo>
                    <a:pt x="1033" y="4"/>
                    <a:pt x="1033" y="4"/>
                    <a:pt x="1033" y="4"/>
                  </a:cubicBezTo>
                  <a:cubicBezTo>
                    <a:pt x="997" y="4"/>
                    <a:pt x="997" y="4"/>
                    <a:pt x="997" y="4"/>
                  </a:cubicBezTo>
                  <a:close/>
                  <a:moveTo>
                    <a:pt x="1280" y="0"/>
                  </a:moveTo>
                  <a:cubicBezTo>
                    <a:pt x="1263" y="0"/>
                    <a:pt x="1248" y="4"/>
                    <a:pt x="1233" y="12"/>
                  </a:cubicBezTo>
                  <a:cubicBezTo>
                    <a:pt x="1217" y="20"/>
                    <a:pt x="1205" y="33"/>
                    <a:pt x="1196" y="48"/>
                  </a:cubicBezTo>
                  <a:cubicBezTo>
                    <a:pt x="1187" y="63"/>
                    <a:pt x="1183" y="79"/>
                    <a:pt x="1183" y="97"/>
                  </a:cubicBezTo>
                  <a:cubicBezTo>
                    <a:pt x="1183" y="113"/>
                    <a:pt x="1187" y="128"/>
                    <a:pt x="1194" y="141"/>
                  </a:cubicBezTo>
                  <a:cubicBezTo>
                    <a:pt x="1203" y="157"/>
                    <a:pt x="1215" y="170"/>
                    <a:pt x="1232" y="179"/>
                  </a:cubicBezTo>
                  <a:cubicBezTo>
                    <a:pt x="1247" y="187"/>
                    <a:pt x="1263" y="191"/>
                    <a:pt x="1280" y="191"/>
                  </a:cubicBezTo>
                  <a:cubicBezTo>
                    <a:pt x="1294" y="191"/>
                    <a:pt x="1309" y="188"/>
                    <a:pt x="1325" y="181"/>
                  </a:cubicBezTo>
                  <a:cubicBezTo>
                    <a:pt x="1325" y="139"/>
                    <a:pt x="1325" y="139"/>
                    <a:pt x="1325" y="139"/>
                  </a:cubicBezTo>
                  <a:cubicBezTo>
                    <a:pt x="1320" y="143"/>
                    <a:pt x="1316" y="146"/>
                    <a:pt x="1313" y="149"/>
                  </a:cubicBezTo>
                  <a:cubicBezTo>
                    <a:pt x="1304" y="155"/>
                    <a:pt x="1293" y="159"/>
                    <a:pt x="1281" y="159"/>
                  </a:cubicBezTo>
                  <a:cubicBezTo>
                    <a:pt x="1265" y="159"/>
                    <a:pt x="1251" y="154"/>
                    <a:pt x="1240" y="143"/>
                  </a:cubicBezTo>
                  <a:cubicBezTo>
                    <a:pt x="1226" y="131"/>
                    <a:pt x="1220" y="116"/>
                    <a:pt x="1220" y="96"/>
                  </a:cubicBezTo>
                  <a:cubicBezTo>
                    <a:pt x="1220" y="85"/>
                    <a:pt x="1222" y="75"/>
                    <a:pt x="1227" y="65"/>
                  </a:cubicBezTo>
                  <a:cubicBezTo>
                    <a:pt x="1232" y="55"/>
                    <a:pt x="1240" y="46"/>
                    <a:pt x="1250" y="40"/>
                  </a:cubicBezTo>
                  <a:cubicBezTo>
                    <a:pt x="1260" y="35"/>
                    <a:pt x="1269" y="32"/>
                    <a:pt x="1280" y="32"/>
                  </a:cubicBezTo>
                  <a:cubicBezTo>
                    <a:pt x="1290" y="32"/>
                    <a:pt x="1300" y="35"/>
                    <a:pt x="1309" y="40"/>
                  </a:cubicBezTo>
                  <a:cubicBezTo>
                    <a:pt x="1314" y="43"/>
                    <a:pt x="1319" y="47"/>
                    <a:pt x="1325" y="53"/>
                  </a:cubicBezTo>
                  <a:cubicBezTo>
                    <a:pt x="1325" y="11"/>
                    <a:pt x="1325" y="11"/>
                    <a:pt x="1325" y="11"/>
                  </a:cubicBezTo>
                  <a:cubicBezTo>
                    <a:pt x="1310" y="3"/>
                    <a:pt x="1295" y="0"/>
                    <a:pt x="1280" y="0"/>
                  </a:cubicBezTo>
                  <a:cubicBezTo>
                    <a:pt x="1280" y="0"/>
                    <a:pt x="1280" y="0"/>
                    <a:pt x="1280" y="0"/>
                  </a:cubicBezTo>
                  <a:close/>
                  <a:moveTo>
                    <a:pt x="1473" y="4"/>
                  </a:moveTo>
                  <a:cubicBezTo>
                    <a:pt x="1372" y="4"/>
                    <a:pt x="1372" y="4"/>
                    <a:pt x="1372" y="4"/>
                  </a:cubicBezTo>
                  <a:cubicBezTo>
                    <a:pt x="1372" y="187"/>
                    <a:pt x="1372" y="187"/>
                    <a:pt x="1372" y="187"/>
                  </a:cubicBezTo>
                  <a:cubicBezTo>
                    <a:pt x="1473" y="187"/>
                    <a:pt x="1473" y="187"/>
                    <a:pt x="1473" y="187"/>
                  </a:cubicBezTo>
                  <a:cubicBezTo>
                    <a:pt x="1473" y="156"/>
                    <a:pt x="1473" y="156"/>
                    <a:pt x="1473" y="156"/>
                  </a:cubicBezTo>
                  <a:cubicBezTo>
                    <a:pt x="1407" y="156"/>
                    <a:pt x="1407" y="156"/>
                    <a:pt x="1407" y="156"/>
                  </a:cubicBezTo>
                  <a:cubicBezTo>
                    <a:pt x="1407" y="107"/>
                    <a:pt x="1407" y="107"/>
                    <a:pt x="1407" y="107"/>
                  </a:cubicBezTo>
                  <a:cubicBezTo>
                    <a:pt x="1471" y="107"/>
                    <a:pt x="1471" y="107"/>
                    <a:pt x="1471" y="107"/>
                  </a:cubicBezTo>
                  <a:cubicBezTo>
                    <a:pt x="1471" y="76"/>
                    <a:pt x="1471" y="76"/>
                    <a:pt x="1471" y="76"/>
                  </a:cubicBezTo>
                  <a:cubicBezTo>
                    <a:pt x="1407" y="76"/>
                    <a:pt x="1407" y="76"/>
                    <a:pt x="1407" y="76"/>
                  </a:cubicBezTo>
                  <a:cubicBezTo>
                    <a:pt x="1407" y="35"/>
                    <a:pt x="1407" y="35"/>
                    <a:pt x="1407" y="35"/>
                  </a:cubicBezTo>
                  <a:cubicBezTo>
                    <a:pt x="1473" y="35"/>
                    <a:pt x="1473" y="35"/>
                    <a:pt x="1473" y="35"/>
                  </a:cubicBezTo>
                  <a:cubicBezTo>
                    <a:pt x="1473" y="4"/>
                    <a:pt x="1473" y="4"/>
                    <a:pt x="1473"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a:solidFill>
                  <a:srgbClr val="000000"/>
                </a:solidFill>
              </a:endParaRPr>
            </a:p>
          </p:txBody>
        </p:sp>
      </p:grpSp>
    </p:spTree>
    <p:extLst>
      <p:ext uri="{BB962C8B-B14F-4D97-AF65-F5344CB8AC3E}">
        <p14:creationId xmlns:p14="http://schemas.microsoft.com/office/powerpoint/2010/main" val="120914375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iming>
    <p:tnLst>
      <p:par>
        <p:cTn id="1" dur="indefinite" restart="never" nodeType="tmRoot"/>
      </p:par>
    </p:tnLst>
  </p:timing>
  <p:hf hdr="0" ftr="0" dt="0"/>
  <p:txStyles>
    <p:titleStyle>
      <a:lvl1pPr algn="l" defTabSz="895350" rtl="0" eaLnBrk="1" fontAlgn="base" hangingPunct="1">
        <a:lnSpc>
          <a:spcPts val="3300"/>
        </a:lnSpc>
        <a:spcBef>
          <a:spcPct val="0"/>
        </a:spcBef>
        <a:spcAft>
          <a:spcPct val="0"/>
        </a:spcAft>
        <a:defRPr sz="2400" cap="all" baseline="0">
          <a:solidFill>
            <a:srgbClr val="F24F00"/>
          </a:solidFill>
          <a:latin typeface="+mj-lt"/>
          <a:ea typeface="+mj-ea"/>
          <a:cs typeface="+mj-cs"/>
        </a:defRPr>
      </a:lvl1pPr>
      <a:lvl2pPr algn="l" defTabSz="895350" rtl="0" eaLnBrk="1" fontAlgn="base" hangingPunct="1">
        <a:spcBef>
          <a:spcPct val="0"/>
        </a:spcBef>
        <a:spcAft>
          <a:spcPct val="0"/>
        </a:spcAft>
        <a:defRPr sz="2000">
          <a:solidFill>
            <a:schemeClr val="bg1"/>
          </a:solidFill>
          <a:latin typeface="Futura CEZ Medium" pitchFamily="2" charset="-18"/>
        </a:defRPr>
      </a:lvl2pPr>
      <a:lvl3pPr algn="l" defTabSz="895350" rtl="0" eaLnBrk="1" fontAlgn="base" hangingPunct="1">
        <a:spcBef>
          <a:spcPct val="0"/>
        </a:spcBef>
        <a:spcAft>
          <a:spcPct val="0"/>
        </a:spcAft>
        <a:defRPr sz="2000">
          <a:solidFill>
            <a:schemeClr val="bg1"/>
          </a:solidFill>
          <a:latin typeface="Futura CEZ Medium" pitchFamily="2" charset="-18"/>
        </a:defRPr>
      </a:lvl3pPr>
      <a:lvl4pPr algn="l" defTabSz="895350" rtl="0" eaLnBrk="1" fontAlgn="base" hangingPunct="1">
        <a:spcBef>
          <a:spcPct val="0"/>
        </a:spcBef>
        <a:spcAft>
          <a:spcPct val="0"/>
        </a:spcAft>
        <a:defRPr sz="2000">
          <a:solidFill>
            <a:schemeClr val="bg1"/>
          </a:solidFill>
          <a:latin typeface="Futura CEZ Medium" pitchFamily="2" charset="-18"/>
        </a:defRPr>
      </a:lvl4pPr>
      <a:lvl5pPr algn="l" defTabSz="895350" rtl="0" eaLnBrk="1" fontAlgn="base" hangingPunct="1">
        <a:spcBef>
          <a:spcPct val="0"/>
        </a:spcBef>
        <a:spcAft>
          <a:spcPct val="0"/>
        </a:spcAft>
        <a:defRPr sz="2000">
          <a:solidFill>
            <a:schemeClr val="bg1"/>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527" userDrawn="1">
          <p15:clr>
            <a:srgbClr val="F26B43"/>
          </p15:clr>
        </p15:guide>
        <p15:guide id="2" pos="2880" userDrawn="1">
          <p15:clr>
            <a:srgbClr val="F26B43"/>
          </p15:clr>
        </p15:guide>
        <p15:guide id="3" orient="horz" pos="777" userDrawn="1">
          <p15:clr>
            <a:srgbClr val="F26B43"/>
          </p15:clr>
        </p15:guide>
        <p15:guide id="4"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mailto:vit.hora@cezdistribuce.cz" TargetMode="External"/><Relationship Id="rId2" Type="http://schemas.openxmlformats.org/officeDocument/2006/relationships/hyperlink" Target="mailto:eva.zubricanova@cezdistribuce.cz" TargetMode="External"/><Relationship Id="rId1" Type="http://schemas.openxmlformats.org/officeDocument/2006/relationships/slideLayout" Target="../slideLayouts/slideLayout22.xml"/><Relationship Id="rId5" Type="http://schemas.openxmlformats.org/officeDocument/2006/relationships/hyperlink" Target="mailto:ondrej.horak@cezdistribuce.cz" TargetMode="External"/><Relationship Id="rId4" Type="http://schemas.openxmlformats.org/officeDocument/2006/relationships/hyperlink" Target="mailto:martin.husek@cezdistribuce.c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5224" y="2130117"/>
            <a:ext cx="7142671" cy="1245406"/>
          </a:xfrm>
        </p:spPr>
        <p:txBody>
          <a:bodyPr/>
          <a:lstStyle/>
          <a:p>
            <a:r>
              <a:rPr lang="cs-CZ" sz="4000" dirty="0" smtClean="0"/>
              <a:t>Řešení mimořádných stavů </a:t>
            </a:r>
            <a:r>
              <a:rPr lang="cs-CZ" sz="4000" dirty="0" smtClean="0"/>
              <a:t>v distribuci </a:t>
            </a:r>
            <a:r>
              <a:rPr lang="cs-CZ" sz="4000" dirty="0" smtClean="0"/>
              <a:t>elektřiny</a:t>
            </a:r>
            <a:endParaRPr lang="cs-CZ" sz="4000" dirty="0"/>
          </a:p>
        </p:txBody>
      </p:sp>
      <p:sp>
        <p:nvSpPr>
          <p:cNvPr id="3" name="Zástupný symbol pro text 2"/>
          <p:cNvSpPr>
            <a:spLocks noGrp="1"/>
          </p:cNvSpPr>
          <p:nvPr>
            <p:ph type="body" sz="quarter" idx="10"/>
          </p:nvPr>
        </p:nvSpPr>
        <p:spPr>
          <a:xfrm>
            <a:off x="6724368" y="5455097"/>
            <a:ext cx="1846262" cy="241300"/>
          </a:xfrm>
        </p:spPr>
        <p:txBody>
          <a:bodyPr/>
          <a:lstStyle/>
          <a:p>
            <a:r>
              <a:rPr lang="cs-CZ" dirty="0" smtClean="0"/>
              <a:t>2018</a:t>
            </a:r>
            <a:endParaRPr lang="cs-CZ" dirty="0"/>
          </a:p>
        </p:txBody>
      </p:sp>
    </p:spTree>
    <p:extLst>
      <p:ext uri="{BB962C8B-B14F-4D97-AF65-F5344CB8AC3E}">
        <p14:creationId xmlns:p14="http://schemas.microsoft.com/office/powerpoint/2010/main" val="1453288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lgn="ctr"/>
            <a:endParaRPr lang="cs-CZ" dirty="0" smtClean="0"/>
          </a:p>
          <a:p>
            <a:pPr algn="ctr"/>
            <a:endParaRPr lang="cs-CZ" dirty="0"/>
          </a:p>
          <a:p>
            <a:pPr algn="ctr"/>
            <a:endParaRPr lang="cs-CZ" dirty="0" smtClean="0"/>
          </a:p>
          <a:p>
            <a:pPr algn="ctr"/>
            <a:endParaRPr lang="cs-CZ" dirty="0"/>
          </a:p>
          <a:p>
            <a:pPr algn="ctr"/>
            <a:endParaRPr lang="cs-CZ" dirty="0" smtClean="0"/>
          </a:p>
          <a:p>
            <a:pPr algn="ctr"/>
            <a:endParaRPr lang="cs-CZ" dirty="0"/>
          </a:p>
          <a:p>
            <a:pPr algn="ctr"/>
            <a:endParaRPr lang="cs-CZ" dirty="0" smtClean="0"/>
          </a:p>
          <a:p>
            <a:pPr algn="ctr"/>
            <a:endParaRPr lang="cs-CZ" dirty="0"/>
          </a:p>
          <a:p>
            <a:pPr algn="ctr"/>
            <a:r>
              <a:rPr lang="cs-CZ" sz="5400" b="1" dirty="0" smtClean="0"/>
              <a:t>BACK UP</a:t>
            </a:r>
          </a:p>
          <a:p>
            <a:endParaRPr lang="cs-CZ" dirty="0"/>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9</a:t>
            </a:fld>
            <a:endParaRPr lang="cs-CZ" dirty="0"/>
          </a:p>
        </p:txBody>
      </p:sp>
    </p:spTree>
    <p:extLst>
      <p:ext uri="{BB962C8B-B14F-4D97-AF65-F5344CB8AC3E}">
        <p14:creationId xmlns:p14="http://schemas.microsoft.com/office/powerpoint/2010/main" val="4086432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8136762" cy="391389"/>
          </a:xfrm>
        </p:spPr>
        <p:txBody>
          <a:bodyPr/>
          <a:lstStyle/>
          <a:p>
            <a:r>
              <a:rPr lang="cs-CZ" dirty="0" smtClean="0"/>
              <a:t>Průběh kalamity FRIEDERIKE</a:t>
            </a:r>
            <a:endParaRPr lang="cs-CZ" dirty="0"/>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solidFill>
                  <a:srgbClr val="F24F00"/>
                </a:solidFill>
              </a:rPr>
              <a:pPr/>
              <a:t>10</a:t>
            </a:fld>
            <a:endParaRPr lang="cs-CZ">
              <a:solidFill>
                <a:srgbClr val="F24F00"/>
              </a:solidFill>
            </a:endParaRPr>
          </a:p>
        </p:txBody>
      </p:sp>
      <p:pic>
        <p:nvPicPr>
          <p:cNvPr id="26" name="Zástupný symbol pro obsah 2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118" y="893618"/>
            <a:ext cx="8690881" cy="5327074"/>
          </a:xfrm>
        </p:spPr>
      </p:pic>
      <p:sp>
        <p:nvSpPr>
          <p:cNvPr id="27" name="TextovéPole 26"/>
          <p:cNvSpPr txBox="1"/>
          <p:nvPr/>
        </p:nvSpPr>
        <p:spPr>
          <a:xfrm>
            <a:off x="392315" y="1136417"/>
            <a:ext cx="1672254" cy="312073"/>
          </a:xfrm>
          <a:prstGeom prst="rect">
            <a:avLst/>
          </a:prstGeom>
          <a:noFill/>
        </p:spPr>
        <p:txBody>
          <a:bodyPr wrap="none" rtlCol="0">
            <a:spAutoFit/>
          </a:bodyPr>
          <a:lstStyle/>
          <a:p>
            <a:r>
              <a:rPr lang="cs-CZ" dirty="0" smtClean="0"/>
              <a:t>18.1.2018 – 16:00</a:t>
            </a:r>
            <a:endParaRPr lang="cs-CZ" dirty="0"/>
          </a:p>
        </p:txBody>
      </p:sp>
      <p:pic>
        <p:nvPicPr>
          <p:cNvPr id="28" name="Obrázek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279" y="901233"/>
            <a:ext cx="8693728" cy="5361708"/>
          </a:xfrm>
          <a:prstGeom prst="rect">
            <a:avLst/>
          </a:prstGeom>
        </p:spPr>
      </p:pic>
      <p:sp>
        <p:nvSpPr>
          <p:cNvPr id="29" name="TextovéPole 28"/>
          <p:cNvSpPr txBox="1"/>
          <p:nvPr/>
        </p:nvSpPr>
        <p:spPr>
          <a:xfrm>
            <a:off x="392315" y="1123595"/>
            <a:ext cx="1672254" cy="312073"/>
          </a:xfrm>
          <a:prstGeom prst="rect">
            <a:avLst/>
          </a:prstGeom>
          <a:noFill/>
        </p:spPr>
        <p:txBody>
          <a:bodyPr wrap="none" rtlCol="0">
            <a:spAutoFit/>
          </a:bodyPr>
          <a:lstStyle/>
          <a:p>
            <a:r>
              <a:rPr lang="cs-CZ" dirty="0" smtClean="0"/>
              <a:t>18.1.2018 – 18:00</a:t>
            </a:r>
            <a:endParaRPr lang="cs-CZ" dirty="0"/>
          </a:p>
        </p:txBody>
      </p:sp>
      <p:pic>
        <p:nvPicPr>
          <p:cNvPr id="30" name="Obrázek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80" y="901233"/>
            <a:ext cx="8686800" cy="5361708"/>
          </a:xfrm>
          <a:prstGeom prst="rect">
            <a:avLst/>
          </a:prstGeom>
        </p:spPr>
      </p:pic>
      <p:sp>
        <p:nvSpPr>
          <p:cNvPr id="31" name="TextovéPole 30"/>
          <p:cNvSpPr txBox="1"/>
          <p:nvPr/>
        </p:nvSpPr>
        <p:spPr>
          <a:xfrm>
            <a:off x="392315" y="1123594"/>
            <a:ext cx="1672254" cy="312073"/>
          </a:xfrm>
          <a:prstGeom prst="rect">
            <a:avLst/>
          </a:prstGeom>
          <a:noFill/>
        </p:spPr>
        <p:txBody>
          <a:bodyPr wrap="none" rtlCol="0">
            <a:spAutoFit/>
          </a:bodyPr>
          <a:lstStyle/>
          <a:p>
            <a:r>
              <a:rPr lang="cs-CZ" dirty="0" smtClean="0"/>
              <a:t>18.1.2018 – 19:00</a:t>
            </a:r>
            <a:endParaRPr lang="cs-CZ" dirty="0"/>
          </a:p>
        </p:txBody>
      </p:sp>
      <p:pic>
        <p:nvPicPr>
          <p:cNvPr id="32" name="Obrázek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80" y="901233"/>
            <a:ext cx="8693727" cy="5361708"/>
          </a:xfrm>
          <a:prstGeom prst="rect">
            <a:avLst/>
          </a:prstGeom>
        </p:spPr>
      </p:pic>
      <p:sp>
        <p:nvSpPr>
          <p:cNvPr id="33" name="TextovéPole 32"/>
          <p:cNvSpPr txBox="1"/>
          <p:nvPr/>
        </p:nvSpPr>
        <p:spPr>
          <a:xfrm>
            <a:off x="392315" y="1123593"/>
            <a:ext cx="1672254" cy="312073"/>
          </a:xfrm>
          <a:prstGeom prst="rect">
            <a:avLst/>
          </a:prstGeom>
          <a:noFill/>
        </p:spPr>
        <p:txBody>
          <a:bodyPr wrap="none" rtlCol="0">
            <a:spAutoFit/>
          </a:bodyPr>
          <a:lstStyle/>
          <a:p>
            <a:r>
              <a:rPr lang="cs-CZ" dirty="0" smtClean="0"/>
              <a:t>18.1.2018 – 20:00</a:t>
            </a:r>
            <a:endParaRPr lang="cs-CZ" dirty="0"/>
          </a:p>
        </p:txBody>
      </p:sp>
      <p:pic>
        <p:nvPicPr>
          <p:cNvPr id="34" name="Obrázek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280" y="901233"/>
            <a:ext cx="8686800" cy="5361708"/>
          </a:xfrm>
          <a:prstGeom prst="rect">
            <a:avLst/>
          </a:prstGeom>
        </p:spPr>
      </p:pic>
      <p:sp>
        <p:nvSpPr>
          <p:cNvPr id="35" name="TextovéPole 34"/>
          <p:cNvSpPr txBox="1"/>
          <p:nvPr/>
        </p:nvSpPr>
        <p:spPr>
          <a:xfrm>
            <a:off x="392315" y="1136417"/>
            <a:ext cx="1672254" cy="312073"/>
          </a:xfrm>
          <a:prstGeom prst="rect">
            <a:avLst/>
          </a:prstGeom>
          <a:noFill/>
        </p:spPr>
        <p:txBody>
          <a:bodyPr wrap="none" rtlCol="0">
            <a:spAutoFit/>
          </a:bodyPr>
          <a:lstStyle/>
          <a:p>
            <a:r>
              <a:rPr lang="cs-CZ" dirty="0" smtClean="0"/>
              <a:t>18.1.2018 – 21:00</a:t>
            </a:r>
            <a:endParaRPr lang="cs-CZ" dirty="0"/>
          </a:p>
        </p:txBody>
      </p:sp>
      <p:pic>
        <p:nvPicPr>
          <p:cNvPr id="36" name="Obrázek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206" y="887723"/>
            <a:ext cx="8686801" cy="5361708"/>
          </a:xfrm>
          <a:prstGeom prst="rect">
            <a:avLst/>
          </a:prstGeom>
        </p:spPr>
      </p:pic>
      <p:sp>
        <p:nvSpPr>
          <p:cNvPr id="37" name="TextovéPole 36"/>
          <p:cNvSpPr txBox="1"/>
          <p:nvPr/>
        </p:nvSpPr>
        <p:spPr>
          <a:xfrm>
            <a:off x="392315" y="1136417"/>
            <a:ext cx="1672254" cy="312073"/>
          </a:xfrm>
          <a:prstGeom prst="rect">
            <a:avLst/>
          </a:prstGeom>
          <a:noFill/>
        </p:spPr>
        <p:txBody>
          <a:bodyPr wrap="none" rtlCol="0">
            <a:spAutoFit/>
          </a:bodyPr>
          <a:lstStyle/>
          <a:p>
            <a:r>
              <a:rPr lang="cs-CZ" dirty="0" smtClean="0"/>
              <a:t>18.1.2018 – 22:00</a:t>
            </a:r>
            <a:endParaRPr lang="cs-CZ" dirty="0"/>
          </a:p>
        </p:txBody>
      </p:sp>
      <p:pic>
        <p:nvPicPr>
          <p:cNvPr id="38" name="Obrázek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206" y="887723"/>
            <a:ext cx="8686801" cy="5375218"/>
          </a:xfrm>
          <a:prstGeom prst="rect">
            <a:avLst/>
          </a:prstGeom>
        </p:spPr>
      </p:pic>
      <p:sp>
        <p:nvSpPr>
          <p:cNvPr id="39" name="TextovéPole 38"/>
          <p:cNvSpPr txBox="1"/>
          <p:nvPr/>
        </p:nvSpPr>
        <p:spPr>
          <a:xfrm>
            <a:off x="392315" y="1136416"/>
            <a:ext cx="1672254" cy="312073"/>
          </a:xfrm>
          <a:prstGeom prst="rect">
            <a:avLst/>
          </a:prstGeom>
          <a:noFill/>
        </p:spPr>
        <p:txBody>
          <a:bodyPr wrap="none" rtlCol="0">
            <a:spAutoFit/>
          </a:bodyPr>
          <a:lstStyle/>
          <a:p>
            <a:r>
              <a:rPr lang="cs-CZ" dirty="0" smtClean="0"/>
              <a:t>18.1.2018 – 23:00</a:t>
            </a:r>
            <a:endParaRPr lang="cs-CZ" dirty="0"/>
          </a:p>
        </p:txBody>
      </p:sp>
      <p:pic>
        <p:nvPicPr>
          <p:cNvPr id="40" name="Obrázek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206" y="901233"/>
            <a:ext cx="8679874" cy="5348198"/>
          </a:xfrm>
          <a:prstGeom prst="rect">
            <a:avLst/>
          </a:prstGeom>
        </p:spPr>
      </p:pic>
      <p:sp>
        <p:nvSpPr>
          <p:cNvPr id="41" name="TextovéPole 40"/>
          <p:cNvSpPr txBox="1"/>
          <p:nvPr/>
        </p:nvSpPr>
        <p:spPr>
          <a:xfrm>
            <a:off x="443612" y="1123592"/>
            <a:ext cx="1569660" cy="312073"/>
          </a:xfrm>
          <a:prstGeom prst="rect">
            <a:avLst/>
          </a:prstGeom>
          <a:noFill/>
        </p:spPr>
        <p:txBody>
          <a:bodyPr wrap="none" rtlCol="0">
            <a:spAutoFit/>
          </a:bodyPr>
          <a:lstStyle/>
          <a:p>
            <a:r>
              <a:rPr lang="cs-CZ" dirty="0" smtClean="0"/>
              <a:t>19.1.2018 – 0:00</a:t>
            </a:r>
            <a:endParaRPr lang="cs-CZ" dirty="0"/>
          </a:p>
        </p:txBody>
      </p:sp>
      <p:pic>
        <p:nvPicPr>
          <p:cNvPr id="42" name="Obrázek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280" y="887723"/>
            <a:ext cx="8686800" cy="5361708"/>
          </a:xfrm>
          <a:prstGeom prst="rect">
            <a:avLst/>
          </a:prstGeom>
        </p:spPr>
      </p:pic>
      <p:sp>
        <p:nvSpPr>
          <p:cNvPr id="43" name="TextovéPole 42"/>
          <p:cNvSpPr txBox="1"/>
          <p:nvPr/>
        </p:nvSpPr>
        <p:spPr>
          <a:xfrm>
            <a:off x="392315" y="1136417"/>
            <a:ext cx="1672254" cy="312073"/>
          </a:xfrm>
          <a:prstGeom prst="rect">
            <a:avLst/>
          </a:prstGeom>
          <a:noFill/>
        </p:spPr>
        <p:txBody>
          <a:bodyPr wrap="none" rtlCol="0">
            <a:spAutoFit/>
          </a:bodyPr>
          <a:lstStyle/>
          <a:p>
            <a:r>
              <a:rPr lang="cs-CZ" dirty="0" smtClean="0"/>
              <a:t>19.1.2018 – 02:00</a:t>
            </a:r>
            <a:endParaRPr lang="cs-CZ" dirty="0"/>
          </a:p>
        </p:txBody>
      </p:sp>
      <p:pic>
        <p:nvPicPr>
          <p:cNvPr id="44" name="Obrázek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2206" y="887723"/>
            <a:ext cx="8686801" cy="5361708"/>
          </a:xfrm>
          <a:prstGeom prst="rect">
            <a:avLst/>
          </a:prstGeom>
        </p:spPr>
      </p:pic>
      <p:sp>
        <p:nvSpPr>
          <p:cNvPr id="45" name="TextovéPole 44"/>
          <p:cNvSpPr txBox="1"/>
          <p:nvPr/>
        </p:nvSpPr>
        <p:spPr>
          <a:xfrm>
            <a:off x="392315" y="1123591"/>
            <a:ext cx="1672254" cy="312073"/>
          </a:xfrm>
          <a:prstGeom prst="rect">
            <a:avLst/>
          </a:prstGeom>
          <a:noFill/>
        </p:spPr>
        <p:txBody>
          <a:bodyPr wrap="none" rtlCol="0">
            <a:spAutoFit/>
          </a:bodyPr>
          <a:lstStyle/>
          <a:p>
            <a:r>
              <a:rPr lang="cs-CZ" dirty="0" smtClean="0"/>
              <a:t>19.1.2018 – 04:00</a:t>
            </a:r>
            <a:endParaRPr lang="cs-CZ" dirty="0"/>
          </a:p>
        </p:txBody>
      </p:sp>
      <p:pic>
        <p:nvPicPr>
          <p:cNvPr id="46" name="Obrázek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281" y="887723"/>
            <a:ext cx="8686800" cy="5361708"/>
          </a:xfrm>
          <a:prstGeom prst="rect">
            <a:avLst/>
          </a:prstGeom>
        </p:spPr>
      </p:pic>
      <p:sp>
        <p:nvSpPr>
          <p:cNvPr id="47" name="TextovéPole 46"/>
          <p:cNvSpPr txBox="1"/>
          <p:nvPr/>
        </p:nvSpPr>
        <p:spPr>
          <a:xfrm>
            <a:off x="392315" y="1123595"/>
            <a:ext cx="1672254" cy="312073"/>
          </a:xfrm>
          <a:prstGeom prst="rect">
            <a:avLst/>
          </a:prstGeom>
          <a:noFill/>
        </p:spPr>
        <p:txBody>
          <a:bodyPr wrap="none" rtlCol="0">
            <a:spAutoFit/>
          </a:bodyPr>
          <a:lstStyle/>
          <a:p>
            <a:r>
              <a:rPr lang="cs-CZ" dirty="0" smtClean="0"/>
              <a:t>19.1.2018 – 06:00</a:t>
            </a:r>
            <a:endParaRPr lang="cs-CZ" dirty="0"/>
          </a:p>
        </p:txBody>
      </p:sp>
      <p:pic>
        <p:nvPicPr>
          <p:cNvPr id="48" name="Obrázek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2206" y="887723"/>
            <a:ext cx="8686801" cy="5361708"/>
          </a:xfrm>
          <a:prstGeom prst="rect">
            <a:avLst/>
          </a:prstGeom>
        </p:spPr>
      </p:pic>
      <p:sp>
        <p:nvSpPr>
          <p:cNvPr id="49" name="TextovéPole 48"/>
          <p:cNvSpPr txBox="1"/>
          <p:nvPr/>
        </p:nvSpPr>
        <p:spPr>
          <a:xfrm>
            <a:off x="392315" y="1136415"/>
            <a:ext cx="1672254" cy="312073"/>
          </a:xfrm>
          <a:prstGeom prst="rect">
            <a:avLst/>
          </a:prstGeom>
          <a:noFill/>
        </p:spPr>
        <p:txBody>
          <a:bodyPr wrap="none" rtlCol="0">
            <a:spAutoFit/>
          </a:bodyPr>
          <a:lstStyle/>
          <a:p>
            <a:r>
              <a:rPr lang="cs-CZ" dirty="0" smtClean="0"/>
              <a:t>19.1.2018 – 08:00</a:t>
            </a:r>
            <a:endParaRPr lang="cs-CZ" dirty="0"/>
          </a:p>
        </p:txBody>
      </p:sp>
      <p:pic>
        <p:nvPicPr>
          <p:cNvPr id="52" name="Obrázek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5279" y="887723"/>
            <a:ext cx="8686801" cy="5361708"/>
          </a:xfrm>
          <a:prstGeom prst="rect">
            <a:avLst/>
          </a:prstGeom>
        </p:spPr>
      </p:pic>
      <p:sp>
        <p:nvSpPr>
          <p:cNvPr id="53" name="TextovéPole 52"/>
          <p:cNvSpPr txBox="1"/>
          <p:nvPr/>
        </p:nvSpPr>
        <p:spPr>
          <a:xfrm>
            <a:off x="392315" y="1136417"/>
            <a:ext cx="1672254" cy="312073"/>
          </a:xfrm>
          <a:prstGeom prst="rect">
            <a:avLst/>
          </a:prstGeom>
          <a:noFill/>
        </p:spPr>
        <p:txBody>
          <a:bodyPr wrap="none" rtlCol="0">
            <a:spAutoFit/>
          </a:bodyPr>
          <a:lstStyle/>
          <a:p>
            <a:r>
              <a:rPr lang="cs-CZ" dirty="0" smtClean="0"/>
              <a:t>19.1.2018 – 10:00</a:t>
            </a:r>
            <a:endParaRPr lang="cs-CZ" dirty="0"/>
          </a:p>
        </p:txBody>
      </p:sp>
      <p:pic>
        <p:nvPicPr>
          <p:cNvPr id="54" name="Obrázek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4522" y="887723"/>
            <a:ext cx="8677560" cy="5361708"/>
          </a:xfrm>
          <a:prstGeom prst="rect">
            <a:avLst/>
          </a:prstGeom>
        </p:spPr>
      </p:pic>
      <p:sp>
        <p:nvSpPr>
          <p:cNvPr id="55" name="TextovéPole 54"/>
          <p:cNvSpPr txBox="1"/>
          <p:nvPr/>
        </p:nvSpPr>
        <p:spPr>
          <a:xfrm>
            <a:off x="392315" y="1136414"/>
            <a:ext cx="1672254" cy="312073"/>
          </a:xfrm>
          <a:prstGeom prst="rect">
            <a:avLst/>
          </a:prstGeom>
          <a:noFill/>
        </p:spPr>
        <p:txBody>
          <a:bodyPr wrap="none" rtlCol="0">
            <a:spAutoFit/>
          </a:bodyPr>
          <a:lstStyle/>
          <a:p>
            <a:r>
              <a:rPr lang="cs-CZ" dirty="0" smtClean="0"/>
              <a:t>19.1.2018 – 12:00</a:t>
            </a:r>
            <a:endParaRPr lang="cs-CZ" dirty="0"/>
          </a:p>
        </p:txBody>
      </p:sp>
      <p:pic>
        <p:nvPicPr>
          <p:cNvPr id="56" name="Obrázek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5279" y="887723"/>
            <a:ext cx="8686801" cy="5361708"/>
          </a:xfrm>
          <a:prstGeom prst="rect">
            <a:avLst/>
          </a:prstGeom>
        </p:spPr>
      </p:pic>
      <p:sp>
        <p:nvSpPr>
          <p:cNvPr id="57" name="TextovéPole 56"/>
          <p:cNvSpPr txBox="1"/>
          <p:nvPr/>
        </p:nvSpPr>
        <p:spPr>
          <a:xfrm>
            <a:off x="392315" y="1123595"/>
            <a:ext cx="1672254" cy="312073"/>
          </a:xfrm>
          <a:prstGeom prst="rect">
            <a:avLst/>
          </a:prstGeom>
          <a:noFill/>
        </p:spPr>
        <p:txBody>
          <a:bodyPr wrap="none" rtlCol="0">
            <a:spAutoFit/>
          </a:bodyPr>
          <a:lstStyle/>
          <a:p>
            <a:r>
              <a:rPr lang="cs-CZ" dirty="0" smtClean="0"/>
              <a:t>19.1.2018 – 14:00</a:t>
            </a:r>
            <a:endParaRPr lang="cs-CZ" dirty="0"/>
          </a:p>
        </p:txBody>
      </p:sp>
      <p:pic>
        <p:nvPicPr>
          <p:cNvPr id="58" name="Obrázek 5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3764" y="887723"/>
            <a:ext cx="8668316" cy="5361708"/>
          </a:xfrm>
          <a:prstGeom prst="rect">
            <a:avLst/>
          </a:prstGeom>
        </p:spPr>
      </p:pic>
      <p:sp>
        <p:nvSpPr>
          <p:cNvPr id="59" name="TextovéPole 58"/>
          <p:cNvSpPr txBox="1"/>
          <p:nvPr/>
        </p:nvSpPr>
        <p:spPr>
          <a:xfrm>
            <a:off x="392315" y="1136417"/>
            <a:ext cx="1672254" cy="312073"/>
          </a:xfrm>
          <a:prstGeom prst="rect">
            <a:avLst/>
          </a:prstGeom>
          <a:noFill/>
        </p:spPr>
        <p:txBody>
          <a:bodyPr wrap="none" rtlCol="0">
            <a:spAutoFit/>
          </a:bodyPr>
          <a:lstStyle/>
          <a:p>
            <a:r>
              <a:rPr lang="cs-CZ" dirty="0" smtClean="0"/>
              <a:t>19.1.2018 – 16:00</a:t>
            </a:r>
            <a:endParaRPr lang="cs-CZ" dirty="0"/>
          </a:p>
        </p:txBody>
      </p:sp>
    </p:spTree>
    <p:extLst>
      <p:ext uri="{BB962C8B-B14F-4D97-AF65-F5344CB8AC3E}">
        <p14:creationId xmlns:p14="http://schemas.microsoft.com/office/powerpoint/2010/main" val="189166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par>
                                <p:cTn id="80" presetID="10" presetClass="entr" presetSubtype="0" fill="hold"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par>
                                <p:cTn id="88" presetID="10" presetClass="entr" presetSubtype="0" fill="hold"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500"/>
                                        <p:tgtEl>
                                          <p:spTgt spid="4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par>
                                <p:cTn id="96" presetID="10" presetClass="entr" presetSubtype="0" fill="hold" nodeType="with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par>
                                <p:cTn id="104" presetID="10" presetClass="entr" presetSubtype="0" fill="hold"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500"/>
                                        <p:tgtEl>
                                          <p:spTgt spid="5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500"/>
                                        <p:tgtEl>
                                          <p:spTgt spid="57"/>
                                        </p:tgtEl>
                                      </p:cBhvr>
                                    </p:animEffect>
                                  </p:childTnLst>
                                </p:cTn>
                              </p:par>
                              <p:par>
                                <p:cTn id="112" presetID="10" presetClass="entr" presetSubtype="0" fill="hold" nodeType="withEffect">
                                  <p:stCondLst>
                                    <p:cond delay="0"/>
                                  </p:stCondLst>
                                  <p:childTnLst>
                                    <p:set>
                                      <p:cBhvr>
                                        <p:cTn id="113" dur="1" fill="hold">
                                          <p:stCondLst>
                                            <p:cond delay="0"/>
                                          </p:stCondLst>
                                        </p:cTn>
                                        <p:tgtEl>
                                          <p:spTgt spid="56"/>
                                        </p:tgtEl>
                                        <p:attrNameLst>
                                          <p:attrName>style.visibility</p:attrName>
                                        </p:attrNameLst>
                                      </p:cBhvr>
                                      <p:to>
                                        <p:strVal val="visible"/>
                                      </p:to>
                                    </p:set>
                                    <p:animEffect transition="in" filter="fade">
                                      <p:cBhvr>
                                        <p:cTn id="114" dur="500"/>
                                        <p:tgtEl>
                                          <p:spTgt spid="5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par>
                                <p:cTn id="120" presetID="10" presetClass="entr" presetSubtype="0" fill="hold"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P spid="37" grpId="0"/>
      <p:bldP spid="39" grpId="0"/>
      <p:bldP spid="41" grpId="0"/>
      <p:bldP spid="43" grpId="0"/>
      <p:bldP spid="45" grpId="0"/>
      <p:bldP spid="47" grpId="0"/>
      <p:bldP spid="49" grpId="0"/>
      <p:bldP spid="53" grpId="0"/>
      <p:bldP spid="55" grpId="0"/>
      <p:bldP spid="57"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8136762" cy="391389"/>
          </a:xfrm>
        </p:spPr>
        <p:txBody>
          <a:bodyPr/>
          <a:lstStyle/>
          <a:p>
            <a:r>
              <a:rPr lang="cs-CZ" dirty="0" smtClean="0"/>
              <a:t>stavy  Distribuční soustavy</a:t>
            </a:r>
            <a:endParaRPr lang="cs-CZ" dirty="0"/>
          </a:p>
        </p:txBody>
      </p:sp>
      <p:sp>
        <p:nvSpPr>
          <p:cNvPr id="3" name="Zástupný symbol pro obsah 2"/>
          <p:cNvSpPr>
            <a:spLocks noGrp="1"/>
          </p:cNvSpPr>
          <p:nvPr>
            <p:ph idx="1"/>
          </p:nvPr>
        </p:nvSpPr>
        <p:spPr>
          <a:xfrm>
            <a:off x="468000" y="2865017"/>
            <a:ext cx="8136000" cy="3286400"/>
          </a:xfrm>
          <a:solidFill>
            <a:schemeClr val="bg1">
              <a:lumMod val="85000"/>
            </a:schemeClr>
          </a:solidFill>
          <a:ln>
            <a:solidFill>
              <a:schemeClr val="accent1"/>
            </a:solidFill>
          </a:ln>
        </p:spPr>
        <p:txBody>
          <a:bodyPr/>
          <a:lstStyle/>
          <a:p>
            <a:pPr marL="442913" lvl="1" indent="-350838">
              <a:lnSpc>
                <a:spcPct val="100000"/>
              </a:lnSpc>
              <a:spcAft>
                <a:spcPts val="1200"/>
              </a:spcAft>
              <a:buFont typeface="Wingdings" panose="05000000000000000000" pitchFamily="2" charset="2"/>
              <a:buChar char="q"/>
            </a:pPr>
            <a:r>
              <a:rPr lang="cs-CZ" b="1" dirty="0" smtClean="0"/>
              <a:t>Mimořádné stavy v DS</a:t>
            </a:r>
          </a:p>
          <a:p>
            <a:pPr marL="806450" lvl="1" indent="-285750">
              <a:lnSpc>
                <a:spcPct val="100000"/>
              </a:lnSpc>
              <a:spcAft>
                <a:spcPts val="1200"/>
              </a:spcAft>
              <a:buSzPct val="80000"/>
              <a:buFont typeface="Wingdings" panose="05000000000000000000" pitchFamily="2" charset="2"/>
              <a:buChar char="Ø"/>
            </a:pPr>
            <a:r>
              <a:rPr lang="cs-CZ" sz="1400" b="1" dirty="0">
                <a:ea typeface="+mn-ea"/>
              </a:rPr>
              <a:t>Kala</a:t>
            </a:r>
            <a:r>
              <a:rPr lang="cs-CZ" sz="1400" b="1" dirty="0" smtClean="0"/>
              <a:t>mitní stav </a:t>
            </a:r>
            <a:r>
              <a:rPr lang="cs-CZ" sz="1400" dirty="0" smtClean="0"/>
              <a:t>(po extrémních klimatických jevech cca nad 120 </a:t>
            </a:r>
            <a:r>
              <a:rPr lang="cs-CZ" sz="1400" dirty="0"/>
              <a:t>poruch vn a do </a:t>
            </a:r>
            <a:r>
              <a:rPr lang="cs-CZ" sz="1400" dirty="0" smtClean="0"/>
              <a:t>300 </a:t>
            </a:r>
            <a:r>
              <a:rPr lang="cs-CZ" sz="1400" dirty="0"/>
              <a:t>poruch nn na kraj) </a:t>
            </a:r>
            <a:r>
              <a:rPr lang="cs-CZ" sz="1200" dirty="0" smtClean="0"/>
              <a:t>– je </a:t>
            </a:r>
            <a:r>
              <a:rPr lang="cs-CZ" sz="1200" i="1" dirty="0" smtClean="0"/>
              <a:t>zveřejňován na webu ČEZ Distribuce a tiskovými mluvčími, informovány krizové štáby krajů</a:t>
            </a:r>
          </a:p>
          <a:p>
            <a:pPr marL="806450" lvl="1" indent="-285750">
              <a:lnSpc>
                <a:spcPct val="100000"/>
              </a:lnSpc>
              <a:spcAft>
                <a:spcPts val="600"/>
              </a:spcAft>
              <a:buSzPct val="80000"/>
              <a:buFont typeface="Wingdings" panose="05000000000000000000" pitchFamily="2" charset="2"/>
              <a:buChar char="Ø"/>
            </a:pPr>
            <a:r>
              <a:rPr lang="cs-CZ" sz="1400" b="1" dirty="0" smtClean="0"/>
              <a:t>Předcházení stavu nouze v elektroenergetice   </a:t>
            </a:r>
            <a:r>
              <a:rPr lang="cs-CZ" sz="1400" i="1" dirty="0" smtClean="0"/>
              <a:t>rychlá opatření – k omezení  dochází působením ochran a zásahy dispečera k odvrácení hrozícího stavu nouze – </a:t>
            </a:r>
            <a:r>
              <a:rPr lang="cs-CZ" sz="1200" i="1" dirty="0" smtClean="0"/>
              <a:t>oznamováno je následně bez zbytečného odkladu; zveřejňováno </a:t>
            </a:r>
            <a:r>
              <a:rPr lang="cs-CZ" sz="1200" i="1" dirty="0"/>
              <a:t>na webu ČEZ Distribuce a tiskovými mluvčími, informovány krizové štáby krajů</a:t>
            </a:r>
          </a:p>
          <a:p>
            <a:pPr marL="806450" lvl="1" indent="-285750">
              <a:lnSpc>
                <a:spcPct val="100000"/>
              </a:lnSpc>
              <a:spcAft>
                <a:spcPts val="600"/>
              </a:spcAft>
              <a:buSzPct val="80000"/>
              <a:buFont typeface="Wingdings" panose="05000000000000000000" pitchFamily="2" charset="2"/>
              <a:buChar char="Ø"/>
            </a:pPr>
            <a:endParaRPr lang="cs-CZ" sz="1400" dirty="0" smtClean="0"/>
          </a:p>
          <a:p>
            <a:pPr marL="806450" lvl="1" indent="-285750">
              <a:lnSpc>
                <a:spcPct val="100000"/>
              </a:lnSpc>
              <a:spcAft>
                <a:spcPts val="600"/>
              </a:spcAft>
              <a:buSzPct val="80000"/>
              <a:buFont typeface="Wingdings" panose="05000000000000000000" pitchFamily="2" charset="2"/>
              <a:buChar char="Ø"/>
            </a:pPr>
            <a:r>
              <a:rPr lang="cs-CZ" sz="1400" b="1" dirty="0"/>
              <a:t>Stav nouze v </a:t>
            </a:r>
            <a:r>
              <a:rPr lang="cs-CZ" sz="1400" b="1" dirty="0" smtClean="0"/>
              <a:t>elektroenergetice  </a:t>
            </a:r>
            <a:r>
              <a:rPr lang="cs-CZ" sz="1400" i="1" dirty="0"/>
              <a:t>způsobuje významný a náhlý nedostatek elektřiny nebo ohrožení celistvosti elektrizační soustavy, její bezpečnosti a spolehlivosti provozu na celém území státu, vymezeném území nebo jeho </a:t>
            </a:r>
            <a:r>
              <a:rPr lang="cs-CZ" sz="1400" i="1" dirty="0" smtClean="0"/>
              <a:t>části; k omezení dochází  prostřednictvím regulačního, frekvenčního, popř. vypínacího plánu- </a:t>
            </a:r>
            <a:r>
              <a:rPr lang="cs-CZ" sz="1200" i="1" dirty="0"/>
              <a:t>zpravidla </a:t>
            </a:r>
            <a:r>
              <a:rPr lang="cs-CZ" sz="1200" i="1" dirty="0" smtClean="0"/>
              <a:t> je vyhlašován </a:t>
            </a:r>
            <a:r>
              <a:rPr lang="cs-CZ" sz="1200" i="1" dirty="0"/>
              <a:t>a odvoláván předem. V případě rychlého rozpadu </a:t>
            </a:r>
            <a:r>
              <a:rPr lang="cs-CZ" sz="1200" i="1" dirty="0" smtClean="0"/>
              <a:t>ES </a:t>
            </a:r>
            <a:r>
              <a:rPr lang="cs-CZ" sz="1200" i="1" dirty="0"/>
              <a:t>může být </a:t>
            </a:r>
            <a:r>
              <a:rPr lang="cs-CZ" sz="1200" i="1" dirty="0" smtClean="0"/>
              <a:t>vyhlášen </a:t>
            </a:r>
            <a:r>
              <a:rPr lang="cs-CZ" sz="1200" i="1" dirty="0"/>
              <a:t>dodatečně.</a:t>
            </a:r>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11</a:t>
            </a:fld>
            <a:endParaRPr lang="cs-CZ" dirty="0"/>
          </a:p>
        </p:txBody>
      </p:sp>
      <p:sp>
        <p:nvSpPr>
          <p:cNvPr id="5" name="TextovéPole 4"/>
          <p:cNvSpPr txBox="1"/>
          <p:nvPr/>
        </p:nvSpPr>
        <p:spPr>
          <a:xfrm>
            <a:off x="468000" y="1394691"/>
            <a:ext cx="8136000" cy="1215717"/>
          </a:xfrm>
          <a:prstGeom prst="rect">
            <a:avLst/>
          </a:prstGeom>
          <a:solidFill>
            <a:schemeClr val="bg1">
              <a:lumMod val="85000"/>
            </a:schemeClr>
          </a:solidFill>
          <a:ln>
            <a:solidFill>
              <a:schemeClr val="accent1"/>
            </a:solidFill>
          </a:ln>
        </p:spPr>
        <p:txBody>
          <a:bodyPr wrap="square" rtlCol="0">
            <a:spAutoFit/>
          </a:bodyPr>
          <a:lstStyle/>
          <a:p>
            <a:pPr marL="442913" indent="-350838" algn="l">
              <a:spcAft>
                <a:spcPts val="1200"/>
              </a:spcAft>
              <a:buClr>
                <a:srgbClr val="F24F00"/>
              </a:buClr>
              <a:buFont typeface="Wingdings" panose="05000000000000000000" pitchFamily="2" charset="2"/>
              <a:buChar char="q"/>
            </a:pPr>
            <a:r>
              <a:rPr lang="cs-CZ" sz="1600" b="1" i="0" dirty="0">
                <a:latin typeface="Arial CE" panose="020B0604020202020204" pitchFamily="34" charset="0"/>
                <a:cs typeface="Arial CE" panose="020B0604020202020204" pitchFamily="34" charset="0"/>
              </a:rPr>
              <a:t>Normální stav DS </a:t>
            </a:r>
          </a:p>
          <a:p>
            <a:pPr marL="803275" indent="-285750" algn="l">
              <a:spcBef>
                <a:spcPts val="0"/>
              </a:spcBef>
              <a:spcAft>
                <a:spcPts val="600"/>
              </a:spcAft>
              <a:buClr>
                <a:srgbClr val="F24F00"/>
              </a:buClr>
              <a:buSzPct val="80000"/>
              <a:buFont typeface="Wingdings" panose="05000000000000000000" pitchFamily="2" charset="2"/>
              <a:buChar char="Ø"/>
              <a:tabLst>
                <a:tab pos="803275" algn="l"/>
                <a:tab pos="1081088" algn="l"/>
              </a:tabLst>
            </a:pPr>
            <a:r>
              <a:rPr lang="cs-CZ" sz="1400" b="1" i="0" dirty="0"/>
              <a:t>Běžný provoz DS  </a:t>
            </a:r>
            <a:r>
              <a:rPr lang="cs-CZ" sz="1400" dirty="0"/>
              <a:t>(cca do 5 poruch vn a do 15 poruch nn na kraj) </a:t>
            </a:r>
          </a:p>
          <a:p>
            <a:pPr marL="806450" indent="-285750" algn="l">
              <a:spcBef>
                <a:spcPts val="0"/>
              </a:spcBef>
              <a:spcAft>
                <a:spcPts val="600"/>
              </a:spcAft>
              <a:buClr>
                <a:srgbClr val="F24F00"/>
              </a:buClr>
              <a:buSzPct val="80000"/>
              <a:buFont typeface="Wingdings" panose="05000000000000000000" pitchFamily="2" charset="2"/>
              <a:buChar char="Ø"/>
              <a:tabLst>
                <a:tab pos="1081088" algn="l"/>
              </a:tabLst>
            </a:pPr>
            <a:r>
              <a:rPr lang="cs-CZ" sz="1400" b="1" i="0" dirty="0"/>
              <a:t>Zvýšená poruchovost v DS </a:t>
            </a:r>
            <a:r>
              <a:rPr lang="cs-CZ" sz="1400" dirty="0"/>
              <a:t>(po bouřkách, větru cca do 80 poruch vn a do 200 poruch nn na kraj) </a:t>
            </a:r>
          </a:p>
        </p:txBody>
      </p:sp>
    </p:spTree>
    <p:extLst>
      <p:ext uri="{BB962C8B-B14F-4D97-AF65-F5344CB8AC3E}">
        <p14:creationId xmlns:p14="http://schemas.microsoft.com/office/powerpoint/2010/main" val="4175048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8136762" cy="846386"/>
          </a:xfrm>
        </p:spPr>
        <p:txBody>
          <a:bodyPr/>
          <a:lstStyle/>
          <a:p>
            <a:r>
              <a:rPr lang="cs-CZ" dirty="0" smtClean="0"/>
              <a:t>Velké kalamity řešené společností ČEZ Distribuce</a:t>
            </a:r>
            <a:br>
              <a:rPr lang="cs-CZ" dirty="0" smtClean="0"/>
            </a:br>
            <a:r>
              <a:rPr lang="cs-CZ" dirty="0" smtClean="0"/>
              <a:t>od roku 2006</a:t>
            </a:r>
            <a:endParaRPr lang="cs-CZ" dirty="0"/>
          </a:p>
        </p:txBody>
      </p:sp>
      <p:sp>
        <p:nvSpPr>
          <p:cNvPr id="3" name="Zástupný symbol pro obsah 2"/>
          <p:cNvSpPr>
            <a:spLocks noGrp="1"/>
          </p:cNvSpPr>
          <p:nvPr>
            <p:ph idx="1"/>
          </p:nvPr>
        </p:nvSpPr>
        <p:spPr>
          <a:xfrm>
            <a:off x="504000" y="1404000"/>
            <a:ext cx="8280000" cy="468000"/>
          </a:xfrm>
          <a:solidFill>
            <a:schemeClr val="bg1">
              <a:lumMod val="85000"/>
            </a:schemeClr>
          </a:solidFill>
        </p:spPr>
        <p:txBody>
          <a:bodyPr lIns="72000" tIns="36000" rIns="72000" bIns="36000"/>
          <a:lstStyle/>
          <a:p>
            <a:pPr>
              <a:lnSpc>
                <a:spcPct val="100000"/>
              </a:lnSpc>
            </a:pPr>
            <a:r>
              <a:rPr lang="cs-CZ" sz="1400" dirty="0" smtClean="0"/>
              <a:t>Od roku 2006 </a:t>
            </a:r>
            <a:r>
              <a:rPr lang="cs-CZ" sz="1400" dirty="0"/>
              <a:t>zasáhly </a:t>
            </a:r>
            <a:r>
              <a:rPr lang="cs-CZ" sz="1400" dirty="0" smtClean="0"/>
              <a:t>distribuční území ČEZ </a:t>
            </a:r>
            <a:r>
              <a:rPr lang="cs-CZ" sz="1400" dirty="0"/>
              <a:t>Distribuce, a.s. čtyři </a:t>
            </a:r>
            <a:r>
              <a:rPr lang="cs-CZ" sz="1400" dirty="0" smtClean="0"/>
              <a:t>větrné kalamity </a:t>
            </a:r>
            <a:r>
              <a:rPr lang="cs-CZ" sz="1400" dirty="0"/>
              <a:t>dosahující v nárazech větru až síly </a:t>
            </a:r>
            <a:r>
              <a:rPr lang="cs-CZ" sz="1400" dirty="0" smtClean="0"/>
              <a:t>orkánu a jedna rozsáhlá povodeň.</a:t>
            </a:r>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12</a:t>
            </a:fld>
            <a:endParaRPr lang="cs-CZ" dirty="0"/>
          </a:p>
        </p:txBody>
      </p:sp>
      <p:sp>
        <p:nvSpPr>
          <p:cNvPr id="5" name="Zástupný symbol pro obsah 2"/>
          <p:cNvSpPr txBox="1">
            <a:spLocks/>
          </p:cNvSpPr>
          <p:nvPr/>
        </p:nvSpPr>
        <p:spPr bwMode="auto">
          <a:xfrm>
            <a:off x="504000" y="1944000"/>
            <a:ext cx="8280000" cy="720000"/>
          </a:xfrm>
          <a:prstGeom prst="rect">
            <a:avLst/>
          </a:prstGeom>
          <a:solidFill>
            <a:schemeClr val="bg1">
              <a:lumMod val="85000"/>
            </a:schemeClr>
          </a:solidFill>
          <a:ln w="9525">
            <a:noFill/>
            <a:miter lim="800000"/>
            <a:headEnd/>
            <a:tailEnd/>
          </a:ln>
          <a:effectLst/>
        </p:spPr>
        <p:txBody>
          <a:bodyPr vert="horz" wrap="square" lIns="72000" tIns="36000" rIns="72000" bIns="3600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lnSpc>
                <a:spcPct val="100000"/>
              </a:lnSpc>
              <a:buClrTx/>
              <a:buFontTx/>
            </a:pPr>
            <a:r>
              <a:rPr lang="cs-CZ" sz="1400" i="0" dirty="0"/>
              <a:t>V lednu roku 2007 </a:t>
            </a:r>
            <a:r>
              <a:rPr lang="cs-CZ" sz="1400" i="0" dirty="0" smtClean="0"/>
              <a:t>orkán </a:t>
            </a:r>
            <a:r>
              <a:rPr lang="cs-CZ" sz="1400" i="0" dirty="0"/>
              <a:t>Kyrill, který </a:t>
            </a:r>
            <a:r>
              <a:rPr lang="cs-CZ" sz="1400" i="0" dirty="0" smtClean="0"/>
              <a:t>způsobil </a:t>
            </a:r>
            <a:r>
              <a:rPr lang="cs-CZ" sz="1400" i="0" dirty="0"/>
              <a:t>7239 poruch na zařízení </a:t>
            </a:r>
            <a:r>
              <a:rPr lang="cs-CZ" sz="1400" i="0" dirty="0" smtClean="0"/>
              <a:t>distribuční soustavy (z toho </a:t>
            </a:r>
            <a:r>
              <a:rPr lang="cs-CZ" sz="1400" i="0" dirty="0"/>
              <a:t>23 poruch na zařízení </a:t>
            </a:r>
            <a:r>
              <a:rPr lang="cs-CZ" sz="1400" i="0" dirty="0" smtClean="0"/>
              <a:t>110 kV a  </a:t>
            </a:r>
            <a:r>
              <a:rPr lang="cs-CZ" sz="1400" i="0" dirty="0"/>
              <a:t>1220 na zařízení </a:t>
            </a:r>
            <a:r>
              <a:rPr lang="cs-CZ" sz="1400" i="0" dirty="0" smtClean="0"/>
              <a:t>vysokého napětí), došlo  k omezení dodávky elektřiny pro </a:t>
            </a:r>
            <a:r>
              <a:rPr lang="cs-CZ" sz="1400" i="0" dirty="0"/>
              <a:t>téměř 1 100 000 </a:t>
            </a:r>
            <a:r>
              <a:rPr lang="cs-CZ" sz="1400" i="0" dirty="0" smtClean="0"/>
              <a:t>zákazníků. Způsobené škody dosáhly  výše </a:t>
            </a:r>
            <a:r>
              <a:rPr lang="cs-CZ" sz="1400" i="0" dirty="0"/>
              <a:t>88,5 mil. </a:t>
            </a:r>
            <a:r>
              <a:rPr lang="cs-CZ" sz="1400" i="0" dirty="0" smtClean="0"/>
              <a:t>Kč.</a:t>
            </a:r>
            <a:endParaRPr lang="cs-CZ" sz="1400" i="0" kern="0" dirty="0" smtClean="0"/>
          </a:p>
        </p:txBody>
      </p:sp>
      <p:sp>
        <p:nvSpPr>
          <p:cNvPr id="6" name="Zástupný symbol pro obsah 2"/>
          <p:cNvSpPr txBox="1">
            <a:spLocks/>
          </p:cNvSpPr>
          <p:nvPr/>
        </p:nvSpPr>
        <p:spPr bwMode="auto">
          <a:xfrm>
            <a:off x="504000" y="2736000"/>
            <a:ext cx="8280000" cy="720000"/>
          </a:xfrm>
          <a:prstGeom prst="rect">
            <a:avLst/>
          </a:prstGeom>
          <a:solidFill>
            <a:schemeClr val="bg1">
              <a:lumMod val="85000"/>
            </a:schemeClr>
          </a:solidFill>
          <a:ln w="9525">
            <a:noFill/>
            <a:miter lim="800000"/>
            <a:headEnd/>
            <a:tailEnd/>
          </a:ln>
          <a:effectLst/>
        </p:spPr>
        <p:txBody>
          <a:bodyPr vert="horz" wrap="square" lIns="72000" tIns="36000" rIns="72000" bIns="3600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lnSpc>
                <a:spcPct val="100000"/>
              </a:lnSpc>
              <a:buClrTx/>
            </a:pPr>
            <a:r>
              <a:rPr lang="cs-CZ" sz="1400" i="0" dirty="0" smtClean="0"/>
              <a:t>V</a:t>
            </a:r>
            <a:r>
              <a:rPr lang="cs-CZ" sz="1400" i="0" dirty="0"/>
              <a:t> březnu 2008 </a:t>
            </a:r>
            <a:r>
              <a:rPr lang="cs-CZ" sz="1400" i="0" dirty="0" smtClean="0"/>
              <a:t>bouře Ivan, která způsobila 2520 </a:t>
            </a:r>
            <a:r>
              <a:rPr lang="cs-CZ" sz="1400" i="0" dirty="0"/>
              <a:t>poruch na zařízení distribuční soustavy</a:t>
            </a:r>
            <a:r>
              <a:rPr lang="cs-CZ" sz="1400" i="0" dirty="0" smtClean="0"/>
              <a:t> </a:t>
            </a:r>
            <a:r>
              <a:rPr lang="cs-CZ" sz="1400" i="0" dirty="0"/>
              <a:t>(z toho </a:t>
            </a:r>
            <a:r>
              <a:rPr lang="cs-CZ" sz="1400" i="0" dirty="0" smtClean="0"/>
              <a:t>146 </a:t>
            </a:r>
            <a:r>
              <a:rPr lang="cs-CZ" sz="1400" i="0" dirty="0"/>
              <a:t>poruch na zařízení 110 kV a  </a:t>
            </a:r>
            <a:r>
              <a:rPr lang="cs-CZ" sz="1400" i="0" dirty="0" smtClean="0"/>
              <a:t>475 </a:t>
            </a:r>
            <a:r>
              <a:rPr lang="cs-CZ" sz="1400" i="0" dirty="0"/>
              <a:t>na zařízení vysokého napětí), došlo  k omezení dodávky elektřiny pro </a:t>
            </a:r>
            <a:r>
              <a:rPr lang="cs-CZ" sz="1400" i="0" dirty="0" smtClean="0"/>
              <a:t>753</a:t>
            </a:r>
            <a:r>
              <a:rPr lang="cs-CZ" sz="1400" i="0" dirty="0"/>
              <a:t> 000 </a:t>
            </a:r>
            <a:r>
              <a:rPr lang="cs-CZ" sz="1400" i="0" dirty="0" smtClean="0"/>
              <a:t>zákazníků. </a:t>
            </a:r>
            <a:r>
              <a:rPr lang="cs-CZ" sz="1400" i="0" dirty="0"/>
              <a:t>Způsobené škody dosáhly  výše 75,9</a:t>
            </a:r>
            <a:r>
              <a:rPr lang="cs-CZ" sz="1400" i="0" dirty="0" smtClean="0"/>
              <a:t> </a:t>
            </a:r>
            <a:r>
              <a:rPr lang="cs-CZ" sz="1400" i="0" dirty="0"/>
              <a:t>mil. Kč.</a:t>
            </a:r>
            <a:endParaRPr lang="cs-CZ" sz="1400" i="0" kern="0" dirty="0"/>
          </a:p>
          <a:p>
            <a:pPr>
              <a:lnSpc>
                <a:spcPct val="100000"/>
              </a:lnSpc>
              <a:buClrTx/>
            </a:pPr>
            <a:endParaRPr lang="cs-CZ" sz="1400" i="0" kern="0" dirty="0"/>
          </a:p>
        </p:txBody>
      </p:sp>
      <p:sp>
        <p:nvSpPr>
          <p:cNvPr id="7" name="Zástupný symbol pro obsah 2"/>
          <p:cNvSpPr txBox="1">
            <a:spLocks/>
          </p:cNvSpPr>
          <p:nvPr/>
        </p:nvSpPr>
        <p:spPr bwMode="auto">
          <a:xfrm>
            <a:off x="504000" y="3528000"/>
            <a:ext cx="8280000" cy="720000"/>
          </a:xfrm>
          <a:prstGeom prst="rect">
            <a:avLst/>
          </a:prstGeom>
          <a:solidFill>
            <a:schemeClr val="bg1">
              <a:lumMod val="85000"/>
            </a:schemeClr>
          </a:solidFill>
          <a:ln w="9525">
            <a:noFill/>
            <a:miter lim="800000"/>
            <a:headEnd/>
            <a:tailEnd/>
          </a:ln>
          <a:effectLst/>
        </p:spPr>
        <p:txBody>
          <a:bodyPr vert="horz" wrap="square" lIns="72000" tIns="36000" rIns="72000" bIns="3600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lnSpc>
                <a:spcPct val="100000"/>
              </a:lnSpc>
              <a:buClrTx/>
            </a:pPr>
            <a:r>
              <a:rPr lang="cs-CZ" sz="1400" dirty="0"/>
              <a:t> </a:t>
            </a:r>
            <a:r>
              <a:rPr lang="cs-CZ" sz="1400" i="0" dirty="0" smtClean="0"/>
              <a:t>V červnu </a:t>
            </a:r>
            <a:r>
              <a:rPr lang="cs-CZ" sz="1400" i="0" dirty="0"/>
              <a:t>2008 </a:t>
            </a:r>
            <a:r>
              <a:rPr lang="cs-CZ" sz="1400" i="0" dirty="0" smtClean="0"/>
              <a:t>vichřice Emma, </a:t>
            </a:r>
            <a:r>
              <a:rPr lang="cs-CZ" sz="1400" i="0" dirty="0"/>
              <a:t>která způsobila </a:t>
            </a:r>
            <a:r>
              <a:rPr lang="cs-CZ" sz="1400" i="0" dirty="0" smtClean="0"/>
              <a:t>3725 </a:t>
            </a:r>
            <a:r>
              <a:rPr lang="cs-CZ" sz="1400" i="0" dirty="0"/>
              <a:t>poruch na zařízení distribuční soustavy</a:t>
            </a:r>
            <a:r>
              <a:rPr lang="cs-CZ" sz="1400" i="0" dirty="0" smtClean="0"/>
              <a:t> </a:t>
            </a:r>
            <a:r>
              <a:rPr lang="cs-CZ" sz="1400" i="0" dirty="0"/>
              <a:t>(z toho </a:t>
            </a:r>
            <a:r>
              <a:rPr lang="cs-CZ" sz="1400" i="0" dirty="0" smtClean="0"/>
              <a:t>50 </a:t>
            </a:r>
            <a:r>
              <a:rPr lang="cs-CZ" sz="1400" i="0" dirty="0"/>
              <a:t>poruch na zařízení 110 kV a  </a:t>
            </a:r>
            <a:r>
              <a:rPr lang="cs-CZ" sz="1400" i="0" dirty="0" smtClean="0"/>
              <a:t>1091 </a:t>
            </a:r>
            <a:r>
              <a:rPr lang="cs-CZ" sz="1400" i="0" dirty="0"/>
              <a:t>na zařízení vysokého napětí), došlo  k omezení dodávky elektřiny pro </a:t>
            </a:r>
            <a:r>
              <a:rPr lang="cs-CZ" sz="1400" i="0" dirty="0" smtClean="0"/>
              <a:t>950</a:t>
            </a:r>
            <a:r>
              <a:rPr lang="cs-CZ" sz="1400" i="0" dirty="0"/>
              <a:t> 000 </a:t>
            </a:r>
            <a:r>
              <a:rPr lang="cs-CZ" sz="1400" i="0" dirty="0" smtClean="0"/>
              <a:t>zákazníků. </a:t>
            </a:r>
            <a:r>
              <a:rPr lang="cs-CZ" sz="1400" i="0" dirty="0"/>
              <a:t>Způsobené škody dosáhly  výše 122,5</a:t>
            </a:r>
            <a:r>
              <a:rPr lang="cs-CZ" sz="1400" i="0" dirty="0" smtClean="0"/>
              <a:t> </a:t>
            </a:r>
            <a:r>
              <a:rPr lang="cs-CZ" sz="1400" i="0" dirty="0"/>
              <a:t>mil. Kč.</a:t>
            </a:r>
            <a:endParaRPr lang="cs-CZ" sz="1400" i="0" kern="0" dirty="0"/>
          </a:p>
          <a:p>
            <a:pPr>
              <a:lnSpc>
                <a:spcPct val="100000"/>
              </a:lnSpc>
              <a:buClrTx/>
            </a:pPr>
            <a:endParaRPr lang="cs-CZ" sz="1400" i="0" kern="0" dirty="0" smtClean="0"/>
          </a:p>
        </p:txBody>
      </p:sp>
      <p:sp>
        <p:nvSpPr>
          <p:cNvPr id="8" name="Zástupný symbol pro obsah 2"/>
          <p:cNvSpPr txBox="1">
            <a:spLocks/>
          </p:cNvSpPr>
          <p:nvPr/>
        </p:nvSpPr>
        <p:spPr bwMode="auto">
          <a:xfrm>
            <a:off x="504000" y="4320000"/>
            <a:ext cx="8280000" cy="720000"/>
          </a:xfrm>
          <a:prstGeom prst="rect">
            <a:avLst/>
          </a:prstGeom>
          <a:solidFill>
            <a:schemeClr val="bg1">
              <a:lumMod val="85000"/>
            </a:schemeClr>
          </a:solidFill>
          <a:ln w="9525">
            <a:noFill/>
            <a:miter lim="800000"/>
            <a:headEnd/>
            <a:tailEnd/>
          </a:ln>
          <a:effectLst/>
        </p:spPr>
        <p:txBody>
          <a:bodyPr vert="horz" wrap="square" lIns="72000" tIns="36000" rIns="72000" bIns="3600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lnSpc>
                <a:spcPct val="100000"/>
              </a:lnSpc>
              <a:buClrTx/>
            </a:pPr>
            <a:r>
              <a:rPr lang="cs-CZ" sz="1400" i="0" dirty="0" smtClean="0"/>
              <a:t>V červnu 2013 povodeň Tamara </a:t>
            </a:r>
            <a:r>
              <a:rPr lang="cs-CZ" sz="1400" i="0" dirty="0"/>
              <a:t>, která způsobila </a:t>
            </a:r>
            <a:r>
              <a:rPr lang="cs-CZ" sz="1400" i="0" dirty="0" smtClean="0"/>
              <a:t>2701 </a:t>
            </a:r>
            <a:r>
              <a:rPr lang="cs-CZ" sz="1400" i="0" dirty="0"/>
              <a:t>poruch na zařízení distribuční soustavy (z toho 50 poruch na </a:t>
            </a:r>
            <a:r>
              <a:rPr lang="cs-CZ" sz="1400" i="0" dirty="0" smtClean="0"/>
              <a:t>zařízení </a:t>
            </a:r>
            <a:r>
              <a:rPr lang="cs-CZ" sz="1400" i="0" dirty="0"/>
              <a:t>110 kV a  </a:t>
            </a:r>
            <a:r>
              <a:rPr lang="cs-CZ" sz="1400" i="0" dirty="0" smtClean="0"/>
              <a:t>708 </a:t>
            </a:r>
            <a:r>
              <a:rPr lang="cs-CZ" sz="1400" i="0" dirty="0"/>
              <a:t>na zařízení vysokého napětí), došlo  k omezení dodávky elektřiny </a:t>
            </a:r>
            <a:r>
              <a:rPr lang="cs-CZ" sz="1400" i="0" dirty="0" smtClean="0"/>
              <a:t>pro 22 500 zákazníků, avšak po delší dobu než u vichřic . </a:t>
            </a:r>
            <a:r>
              <a:rPr lang="cs-CZ" sz="1400" i="0" dirty="0"/>
              <a:t>Způsobené škody dosáhly  výše </a:t>
            </a:r>
            <a:r>
              <a:rPr lang="cs-CZ" sz="1400" i="0" dirty="0" smtClean="0"/>
              <a:t>50,3 </a:t>
            </a:r>
            <a:r>
              <a:rPr lang="cs-CZ" sz="1400" i="0" dirty="0"/>
              <a:t>mil. Kč.</a:t>
            </a:r>
            <a:endParaRPr lang="cs-CZ" sz="1400" i="0" kern="0" dirty="0"/>
          </a:p>
          <a:p>
            <a:pPr>
              <a:lnSpc>
                <a:spcPct val="100000"/>
              </a:lnSpc>
              <a:buClrTx/>
              <a:buFontTx/>
            </a:pPr>
            <a:endParaRPr lang="cs-CZ" sz="1400" i="0" kern="0" dirty="0" smtClean="0"/>
          </a:p>
        </p:txBody>
      </p:sp>
      <p:sp>
        <p:nvSpPr>
          <p:cNvPr id="9" name="Zástupný symbol pro obsah 2"/>
          <p:cNvSpPr txBox="1">
            <a:spLocks/>
          </p:cNvSpPr>
          <p:nvPr/>
        </p:nvSpPr>
        <p:spPr bwMode="auto">
          <a:xfrm>
            <a:off x="504000" y="5112000"/>
            <a:ext cx="8280000" cy="756000"/>
          </a:xfrm>
          <a:prstGeom prst="rect">
            <a:avLst/>
          </a:prstGeom>
          <a:solidFill>
            <a:schemeClr val="bg1">
              <a:lumMod val="85000"/>
            </a:schemeClr>
          </a:solidFill>
          <a:ln w="9525">
            <a:noFill/>
            <a:miter lim="800000"/>
            <a:headEnd/>
            <a:tailEnd/>
          </a:ln>
          <a:effectLst/>
        </p:spPr>
        <p:txBody>
          <a:bodyPr vert="horz" wrap="square" lIns="72000" tIns="36000" rIns="72000" bIns="3600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lnSpc>
                <a:spcPct val="100000"/>
              </a:lnSpc>
            </a:pPr>
            <a:r>
              <a:rPr lang="cs-CZ" sz="1400" i="0" dirty="0" smtClean="0"/>
              <a:t>V</a:t>
            </a:r>
            <a:r>
              <a:rPr lang="cs-CZ" sz="1400" i="0" dirty="0"/>
              <a:t> říjnu 2017 </a:t>
            </a:r>
            <a:r>
              <a:rPr lang="cs-CZ" sz="1400" i="0" dirty="0" smtClean="0"/>
              <a:t>orkán Herwart, </a:t>
            </a:r>
            <a:r>
              <a:rPr lang="cs-CZ" sz="1400" i="0" dirty="0"/>
              <a:t>který způsobil </a:t>
            </a:r>
            <a:r>
              <a:rPr lang="cs-CZ" sz="1400" i="0" dirty="0" smtClean="0"/>
              <a:t>3570 </a:t>
            </a:r>
            <a:r>
              <a:rPr lang="cs-CZ" sz="1400" i="0" dirty="0"/>
              <a:t>poruch na zařízení distribuční soustavy</a:t>
            </a:r>
            <a:r>
              <a:rPr lang="cs-CZ" sz="1400" i="0" dirty="0" smtClean="0"/>
              <a:t> </a:t>
            </a:r>
            <a:r>
              <a:rPr lang="cs-CZ" sz="1400" i="0" dirty="0"/>
              <a:t>(z toho </a:t>
            </a:r>
            <a:r>
              <a:rPr lang="cs-CZ" sz="1400" i="0" dirty="0" smtClean="0"/>
              <a:t>2 poruchy </a:t>
            </a:r>
            <a:r>
              <a:rPr lang="cs-CZ" sz="1400" i="0" dirty="0"/>
              <a:t>na zařízení </a:t>
            </a:r>
            <a:r>
              <a:rPr lang="cs-CZ" sz="1400" i="0" dirty="0" smtClean="0"/>
              <a:t>110°kV </a:t>
            </a:r>
            <a:r>
              <a:rPr lang="cs-CZ" sz="1400" i="0" dirty="0"/>
              <a:t>a  </a:t>
            </a:r>
            <a:r>
              <a:rPr lang="cs-CZ" sz="1400" i="0" dirty="0" smtClean="0"/>
              <a:t>1121 </a:t>
            </a:r>
            <a:r>
              <a:rPr lang="cs-CZ" sz="1400" i="0" dirty="0"/>
              <a:t>na zařízení vysokého napětí), došlo  k omezení dodávky elektřiny pro </a:t>
            </a:r>
            <a:r>
              <a:rPr lang="cs-CZ" sz="1400" i="0" dirty="0" smtClean="0"/>
              <a:t>628 533 zákazníky. </a:t>
            </a:r>
            <a:r>
              <a:rPr lang="cs-CZ" sz="1400" i="0" dirty="0"/>
              <a:t>Způsobené škody dosahují prozatím výše 71 </a:t>
            </a:r>
            <a:r>
              <a:rPr lang="cs-CZ" sz="1400" i="0" dirty="0" smtClean="0"/>
              <a:t>mil</a:t>
            </a:r>
            <a:r>
              <a:rPr lang="cs-CZ" sz="1400" i="0" dirty="0"/>
              <a:t>. Kč.</a:t>
            </a:r>
            <a:endParaRPr lang="cs-CZ" sz="1400" i="0" kern="0" dirty="0"/>
          </a:p>
          <a:p>
            <a:pPr>
              <a:lnSpc>
                <a:spcPct val="100000"/>
              </a:lnSpc>
            </a:pPr>
            <a:endParaRPr lang="cs-CZ" sz="1400" i="0" dirty="0"/>
          </a:p>
        </p:txBody>
      </p:sp>
      <p:sp>
        <p:nvSpPr>
          <p:cNvPr id="10" name="Zástupný symbol pro obsah 2"/>
          <p:cNvSpPr txBox="1">
            <a:spLocks/>
          </p:cNvSpPr>
          <p:nvPr/>
        </p:nvSpPr>
        <p:spPr bwMode="auto">
          <a:xfrm>
            <a:off x="504000" y="5940000"/>
            <a:ext cx="8280000" cy="324000"/>
          </a:xfrm>
          <a:prstGeom prst="rect">
            <a:avLst/>
          </a:prstGeom>
          <a:solidFill>
            <a:schemeClr val="bg1">
              <a:lumMod val="85000"/>
            </a:schemeClr>
          </a:solidFill>
          <a:ln w="9525">
            <a:noFill/>
            <a:miter lim="800000"/>
            <a:headEnd/>
            <a:tailEnd/>
          </a:ln>
          <a:effectLst/>
        </p:spPr>
        <p:txBody>
          <a:bodyPr vert="horz" wrap="square" lIns="72000" tIns="36000" rIns="72000" bIns="3600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lnSpc>
                <a:spcPct val="100000"/>
              </a:lnSpc>
              <a:buClrTx/>
              <a:buFontTx/>
            </a:pPr>
            <a:r>
              <a:rPr lang="cs-CZ" sz="1400" i="0" kern="0" dirty="0" smtClean="0"/>
              <a:t>Stav nouze v elektroenergetice byl vyhlášen při orkánu Kyrill, vichřici Emma a povodni Tamara.</a:t>
            </a:r>
          </a:p>
        </p:txBody>
      </p:sp>
    </p:spTree>
    <p:extLst>
      <p:ext uri="{BB962C8B-B14F-4D97-AF65-F5344CB8AC3E}">
        <p14:creationId xmlns:p14="http://schemas.microsoft.com/office/powerpoint/2010/main" val="3766590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 NÁS</a:t>
            </a:r>
            <a:br>
              <a:rPr lang="cs-CZ" dirty="0" smtClean="0"/>
            </a:br>
            <a:r>
              <a:rPr lang="cs-CZ" dirty="0" smtClean="0">
                <a:solidFill>
                  <a:schemeClr val="bg2"/>
                </a:solidFill>
              </a:rPr>
              <a:t>jsme ČEZ Distribuce</a:t>
            </a:r>
            <a:endParaRPr lang="cs-CZ" dirty="0">
              <a:solidFill>
                <a:schemeClr val="bg2"/>
              </a:solidFill>
            </a:endParaRPr>
          </a:p>
        </p:txBody>
      </p:sp>
      <p:sp>
        <p:nvSpPr>
          <p:cNvPr id="3" name="Zástupný symbol pro obsah 2"/>
          <p:cNvSpPr>
            <a:spLocks noGrp="1"/>
          </p:cNvSpPr>
          <p:nvPr>
            <p:ph idx="1"/>
          </p:nvPr>
        </p:nvSpPr>
        <p:spPr>
          <a:xfrm>
            <a:off x="515090" y="1520042"/>
            <a:ext cx="4211435" cy="4456388"/>
          </a:xfrm>
        </p:spPr>
        <p:txBody>
          <a:bodyPr/>
          <a:lstStyle/>
          <a:p>
            <a:r>
              <a:rPr lang="cs-CZ" dirty="0">
                <a:latin typeface="+mn-lt"/>
              </a:rPr>
              <a:t>ČEZ Distribuce, a. s., je držitelem licence </a:t>
            </a:r>
            <a:r>
              <a:rPr lang="cs-CZ" dirty="0" smtClean="0">
                <a:latin typeface="+mn-lt"/>
              </a:rPr>
              <a:t>na </a:t>
            </a:r>
            <a:r>
              <a:rPr lang="cs-CZ" dirty="0">
                <a:latin typeface="+mn-lt"/>
              </a:rPr>
              <a:t>distribuci </a:t>
            </a:r>
            <a:r>
              <a:rPr lang="cs-CZ" dirty="0" smtClean="0">
                <a:latin typeface="+mn-lt"/>
              </a:rPr>
              <a:t>elektřiny a</a:t>
            </a:r>
            <a:r>
              <a:rPr lang="cs-CZ" dirty="0">
                <a:latin typeface="+mn-lt"/>
              </a:rPr>
              <a:t> </a:t>
            </a:r>
            <a:r>
              <a:rPr lang="cs-CZ" dirty="0" smtClean="0">
                <a:latin typeface="+mn-lt"/>
              </a:rPr>
              <a:t> je </a:t>
            </a:r>
            <a:r>
              <a:rPr lang="cs-CZ" b="1" dirty="0">
                <a:latin typeface="+mn-lt"/>
              </a:rPr>
              <a:t>provozovatelem distribuční soustavy. </a:t>
            </a:r>
            <a:endParaRPr lang="cs-CZ" b="1" dirty="0" smtClean="0">
              <a:latin typeface="+mn-lt"/>
            </a:endParaRPr>
          </a:p>
          <a:p>
            <a:endParaRPr lang="cs-CZ" dirty="0" smtClean="0">
              <a:latin typeface="+mn-lt"/>
            </a:endParaRPr>
          </a:p>
          <a:p>
            <a:r>
              <a:rPr lang="cs-CZ" dirty="0" smtClean="0">
                <a:latin typeface="+mn-lt"/>
              </a:rPr>
              <a:t>Hlavním </a:t>
            </a:r>
            <a:r>
              <a:rPr lang="cs-CZ" dirty="0">
                <a:latin typeface="+mn-lt"/>
              </a:rPr>
              <a:t>posláním </a:t>
            </a:r>
            <a:r>
              <a:rPr lang="cs-CZ" dirty="0" smtClean="0">
                <a:latin typeface="+mn-lt"/>
              </a:rPr>
              <a:t>je </a:t>
            </a:r>
            <a:r>
              <a:rPr lang="cs-CZ" b="1" dirty="0" smtClean="0">
                <a:latin typeface="+mn-lt"/>
              </a:rPr>
              <a:t>zásobování elektrickou energií </a:t>
            </a:r>
            <a:r>
              <a:rPr lang="cs-CZ" dirty="0" smtClean="0">
                <a:latin typeface="+mn-lt"/>
              </a:rPr>
              <a:t>na většině území České republiky.</a:t>
            </a:r>
            <a:r>
              <a:rPr lang="cs-CZ" b="1" dirty="0" smtClean="0">
                <a:latin typeface="+mn-lt"/>
              </a:rPr>
              <a:t> </a:t>
            </a:r>
            <a:r>
              <a:rPr lang="cs-CZ" dirty="0" smtClean="0">
                <a:latin typeface="+mn-lt"/>
              </a:rPr>
              <a:t>Stále pracujeme na</a:t>
            </a:r>
            <a:r>
              <a:rPr lang="cs-CZ" b="1" dirty="0" smtClean="0">
                <a:latin typeface="+mn-lt"/>
              </a:rPr>
              <a:t> </a:t>
            </a:r>
            <a:r>
              <a:rPr lang="cs-CZ" b="1" dirty="0">
                <a:latin typeface="+mn-lt"/>
              </a:rPr>
              <a:t>zvyšování kvality a spolehlivosti </a:t>
            </a:r>
            <a:r>
              <a:rPr lang="cs-CZ" b="1" dirty="0" smtClean="0">
                <a:latin typeface="+mn-lt"/>
              </a:rPr>
              <a:t>dodávky </a:t>
            </a:r>
            <a:r>
              <a:rPr lang="cs-CZ" dirty="0">
                <a:latin typeface="+mn-lt"/>
              </a:rPr>
              <a:t>všem </a:t>
            </a:r>
            <a:r>
              <a:rPr lang="cs-CZ" dirty="0" smtClean="0">
                <a:latin typeface="+mn-lt"/>
              </a:rPr>
              <a:t>odběratelům</a:t>
            </a:r>
            <a:r>
              <a:rPr lang="cs-CZ" dirty="0" smtClean="0"/>
              <a:t>.</a:t>
            </a:r>
            <a:endParaRPr lang="cs-CZ" b="1" dirty="0" smtClean="0"/>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solidFill>
                  <a:srgbClr val="F24F00"/>
                </a:solidFill>
              </a:rPr>
              <a:pPr/>
              <a:t>1</a:t>
            </a:fld>
            <a:endParaRPr lang="cs-CZ" dirty="0">
              <a:solidFill>
                <a:srgbClr val="F24F00"/>
              </a:solidFill>
            </a:endParaRP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3704"/>
          <a:stretch/>
        </p:blipFill>
        <p:spPr bwMode="auto">
          <a:xfrm>
            <a:off x="971600" y="4005064"/>
            <a:ext cx="4934267" cy="211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Skupina 6"/>
          <p:cNvGrpSpPr/>
          <p:nvPr/>
        </p:nvGrpSpPr>
        <p:grpSpPr>
          <a:xfrm>
            <a:off x="5522026" y="1520042"/>
            <a:ext cx="3118737" cy="4578518"/>
            <a:chOff x="5522026" y="1520042"/>
            <a:chExt cx="3118737" cy="4578518"/>
          </a:xfrm>
        </p:grpSpPr>
        <p:sp>
          <p:nvSpPr>
            <p:cNvPr id="8" name="Obdélník 7"/>
            <p:cNvSpPr/>
            <p:nvPr/>
          </p:nvSpPr>
          <p:spPr bwMode="auto">
            <a:xfrm>
              <a:off x="5522026" y="1520042"/>
              <a:ext cx="3118737" cy="457851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Clr>
                  <a:srgbClr val="F24F00"/>
                </a:buClr>
              </a:pPr>
              <a:endParaRPr lang="cs-CZ" dirty="0">
                <a:solidFill>
                  <a:srgbClr val="FFFFFF"/>
                </a:solidFill>
              </a:endParaRPr>
            </a:p>
          </p:txBody>
        </p:sp>
        <p:sp>
          <p:nvSpPr>
            <p:cNvPr id="9" name="TextovéPole 8"/>
            <p:cNvSpPr txBox="1"/>
            <p:nvPr/>
          </p:nvSpPr>
          <p:spPr>
            <a:xfrm>
              <a:off x="5817233" y="2317572"/>
              <a:ext cx="2680626" cy="3754874"/>
            </a:xfrm>
            <a:prstGeom prst="rect">
              <a:avLst/>
            </a:prstGeom>
            <a:noFill/>
          </p:spPr>
          <p:txBody>
            <a:bodyPr wrap="square" rtlCol="0">
              <a:spAutoFit/>
            </a:bodyPr>
            <a:lstStyle/>
            <a:p>
              <a:pPr marL="285750" indent="-285750" algn="l">
                <a:buClr>
                  <a:srgbClr val="F24F00"/>
                </a:buClr>
                <a:buSzPct val="120000"/>
                <a:buFont typeface="Wingdings" pitchFamily="2" charset="2"/>
                <a:buChar char="§"/>
              </a:pPr>
              <a:r>
                <a:rPr lang="cs-CZ" sz="1400" i="0" dirty="0">
                  <a:solidFill>
                    <a:srgbClr val="000000"/>
                  </a:solidFill>
                </a:rPr>
                <a:t>elektřinou zásobujeme </a:t>
              </a:r>
              <a:br>
                <a:rPr lang="cs-CZ" sz="1400" i="0" dirty="0">
                  <a:solidFill>
                    <a:srgbClr val="000000"/>
                  </a:solidFill>
                </a:rPr>
              </a:br>
              <a:r>
                <a:rPr lang="cs-CZ" sz="1400" b="1" i="0" dirty="0">
                  <a:solidFill>
                    <a:srgbClr val="000000"/>
                  </a:solidFill>
                </a:rPr>
                <a:t>6 500 000 obyvatel </a:t>
              </a:r>
              <a:r>
                <a:rPr lang="cs-CZ" sz="1400" i="0" dirty="0">
                  <a:solidFill>
                    <a:srgbClr val="000000"/>
                  </a:solidFill>
                </a:rPr>
                <a:t>ČR</a:t>
              </a:r>
            </a:p>
            <a:p>
              <a:pPr algn="l">
                <a:buClr>
                  <a:srgbClr val="F24F00"/>
                </a:buClr>
                <a:buSzPct val="120000"/>
              </a:pPr>
              <a:endParaRPr lang="cs-CZ" sz="1400" i="0" dirty="0">
                <a:solidFill>
                  <a:srgbClr val="000000"/>
                </a:solidFill>
              </a:endParaRPr>
            </a:p>
            <a:p>
              <a:pPr marL="285750" indent="-285750" algn="l">
                <a:buClr>
                  <a:srgbClr val="F24F00"/>
                </a:buClr>
                <a:buSzPct val="120000"/>
                <a:buFont typeface="Wingdings" pitchFamily="2" charset="2"/>
                <a:buChar char="§"/>
              </a:pPr>
              <a:r>
                <a:rPr lang="cs-CZ" sz="1400" i="0" dirty="0">
                  <a:solidFill>
                    <a:srgbClr val="000000"/>
                  </a:solidFill>
                </a:rPr>
                <a:t>obsluhujeme </a:t>
              </a:r>
              <a:r>
                <a:rPr lang="cs-CZ" sz="1400" i="0" dirty="0" smtClean="0">
                  <a:solidFill>
                    <a:srgbClr val="000000"/>
                  </a:solidFill>
                </a:rPr>
                <a:t>více než </a:t>
              </a:r>
              <a:r>
                <a:rPr lang="cs-CZ" sz="1400" i="0" dirty="0">
                  <a:solidFill>
                    <a:srgbClr val="000000"/>
                  </a:solidFill>
                </a:rPr>
                <a:t></a:t>
              </a:r>
              <a:br>
                <a:rPr lang="cs-CZ" sz="1400" i="0" dirty="0">
                  <a:solidFill>
                    <a:srgbClr val="000000"/>
                  </a:solidFill>
                </a:rPr>
              </a:br>
              <a:r>
                <a:rPr lang="cs-CZ" sz="1400" b="1" i="0" dirty="0">
                  <a:solidFill>
                    <a:srgbClr val="000000"/>
                  </a:solidFill>
                </a:rPr>
                <a:t>3 600 000 odběrných míst</a:t>
              </a:r>
              <a:r>
                <a:rPr lang="cs-CZ" sz="1400" i="0" dirty="0">
                  <a:solidFill>
                    <a:srgbClr val="000000"/>
                  </a:solidFill>
                </a:rPr>
                <a:t> v 11 krajích</a:t>
              </a:r>
            </a:p>
            <a:p>
              <a:pPr algn="l">
                <a:buClr>
                  <a:srgbClr val="F24F00"/>
                </a:buClr>
                <a:buSzPct val="120000"/>
              </a:pPr>
              <a:endParaRPr lang="cs-CZ" sz="1400" i="0" dirty="0">
                <a:solidFill>
                  <a:srgbClr val="000000"/>
                </a:solidFill>
              </a:endParaRPr>
            </a:p>
            <a:p>
              <a:pPr marL="285750" indent="-285750" algn="l">
                <a:buClr>
                  <a:srgbClr val="F24F00"/>
                </a:buClr>
                <a:buSzPct val="120000"/>
                <a:buFont typeface="Wingdings" pitchFamily="2" charset="2"/>
                <a:buChar char="§"/>
              </a:pPr>
              <a:r>
                <a:rPr lang="cs-CZ" sz="1400" i="0" dirty="0">
                  <a:solidFill>
                    <a:srgbClr val="000000"/>
                  </a:solidFill>
                </a:rPr>
                <a:t>naše distribuční vedení by </a:t>
              </a:r>
              <a:r>
                <a:rPr lang="cs-CZ" sz="1400" b="1" i="0" dirty="0">
                  <a:solidFill>
                    <a:srgbClr val="000000"/>
                  </a:solidFill>
                </a:rPr>
                <a:t>4× ovinulo Zemi</a:t>
              </a:r>
            </a:p>
            <a:p>
              <a:pPr algn="l">
                <a:buClr>
                  <a:srgbClr val="F24F00"/>
                </a:buClr>
                <a:buSzPct val="120000"/>
              </a:pPr>
              <a:endParaRPr lang="cs-CZ" sz="1400" b="1" i="0" dirty="0">
                <a:solidFill>
                  <a:srgbClr val="000000"/>
                </a:solidFill>
              </a:endParaRPr>
            </a:p>
            <a:p>
              <a:pPr marL="285750" indent="-285750" algn="l">
                <a:buClr>
                  <a:srgbClr val="F24F00"/>
                </a:buClr>
                <a:buSzPct val="120000"/>
                <a:buFont typeface="Wingdings" pitchFamily="2" charset="2"/>
                <a:buChar char="§"/>
              </a:pPr>
              <a:r>
                <a:rPr lang="cs-CZ" sz="1400" i="0" dirty="0">
                  <a:solidFill>
                    <a:srgbClr val="000000"/>
                  </a:solidFill>
                </a:rPr>
                <a:t>obsluhujeme území </a:t>
              </a:r>
              <a:br>
                <a:rPr lang="cs-CZ" sz="1400" i="0" dirty="0">
                  <a:solidFill>
                    <a:srgbClr val="000000"/>
                  </a:solidFill>
                </a:rPr>
              </a:br>
              <a:r>
                <a:rPr lang="cs-CZ" sz="1400" i="0" dirty="0">
                  <a:solidFill>
                    <a:srgbClr val="000000"/>
                  </a:solidFill>
                </a:rPr>
                <a:t>o velikosti </a:t>
              </a:r>
              <a:r>
                <a:rPr lang="cs-CZ" sz="1400" b="1" i="0" dirty="0">
                  <a:solidFill>
                    <a:srgbClr val="000000"/>
                  </a:solidFill>
                </a:rPr>
                <a:t>100× větší než je rozloha hlavního města Prahy</a:t>
              </a:r>
            </a:p>
          </p:txBody>
        </p:sp>
        <p:grpSp>
          <p:nvGrpSpPr>
            <p:cNvPr id="10" name="Group 4"/>
            <p:cNvGrpSpPr>
              <a:grpSpLocks noChangeAspect="1"/>
            </p:cNvGrpSpPr>
            <p:nvPr/>
          </p:nvGrpSpPr>
          <p:grpSpPr bwMode="auto">
            <a:xfrm>
              <a:off x="5817232" y="1759525"/>
              <a:ext cx="2528324" cy="390872"/>
              <a:chOff x="331" y="280"/>
              <a:chExt cx="2458" cy="380"/>
            </a:xfrm>
          </p:grpSpPr>
          <p:sp>
            <p:nvSpPr>
              <p:cNvPr id="11" name="AutoShape 3"/>
              <p:cNvSpPr>
                <a:spLocks noChangeAspect="1" noChangeArrowheads="1" noTextEdit="1"/>
              </p:cNvSpPr>
              <p:nvPr userDrawn="1"/>
            </p:nvSpPr>
            <p:spPr bwMode="auto">
              <a:xfrm>
                <a:off x="331" y="280"/>
                <a:ext cx="2458"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dirty="0">
                  <a:solidFill>
                    <a:srgbClr val="000000"/>
                  </a:solidFill>
                </a:endParaRPr>
              </a:p>
            </p:txBody>
          </p:sp>
          <p:sp>
            <p:nvSpPr>
              <p:cNvPr id="12" name="Freeform 5"/>
              <p:cNvSpPr>
                <a:spLocks/>
              </p:cNvSpPr>
              <p:nvPr userDrawn="1"/>
            </p:nvSpPr>
            <p:spPr bwMode="auto">
              <a:xfrm>
                <a:off x="332" y="280"/>
                <a:ext cx="377" cy="379"/>
              </a:xfrm>
              <a:custGeom>
                <a:avLst/>
                <a:gdLst>
                  <a:gd name="T0" fmla="*/ 0 w 377"/>
                  <a:gd name="T1" fmla="*/ 0 h 379"/>
                  <a:gd name="T2" fmla="*/ 0 w 377"/>
                  <a:gd name="T3" fmla="*/ 379 h 379"/>
                  <a:gd name="T4" fmla="*/ 377 w 377"/>
                  <a:gd name="T5" fmla="*/ 379 h 379"/>
                  <a:gd name="T6" fmla="*/ 377 w 377"/>
                  <a:gd name="T7" fmla="*/ 0 h 379"/>
                  <a:gd name="T8" fmla="*/ 0 w 377"/>
                  <a:gd name="T9" fmla="*/ 0 h 379"/>
                  <a:gd name="T10" fmla="*/ 0 w 377"/>
                  <a:gd name="T11" fmla="*/ 0 h 379"/>
                </a:gdLst>
                <a:ahLst/>
                <a:cxnLst>
                  <a:cxn ang="0">
                    <a:pos x="T0" y="T1"/>
                  </a:cxn>
                  <a:cxn ang="0">
                    <a:pos x="T2" y="T3"/>
                  </a:cxn>
                  <a:cxn ang="0">
                    <a:pos x="T4" y="T5"/>
                  </a:cxn>
                  <a:cxn ang="0">
                    <a:pos x="T6" y="T7"/>
                  </a:cxn>
                  <a:cxn ang="0">
                    <a:pos x="T8" y="T9"/>
                  </a:cxn>
                  <a:cxn ang="0">
                    <a:pos x="T10" y="T11"/>
                  </a:cxn>
                </a:cxnLst>
                <a:rect l="0" t="0" r="r" b="b"/>
                <a:pathLst>
                  <a:path w="377" h="379">
                    <a:moveTo>
                      <a:pt x="0" y="0"/>
                    </a:moveTo>
                    <a:lnTo>
                      <a:pt x="0" y="379"/>
                    </a:lnTo>
                    <a:lnTo>
                      <a:pt x="377" y="379"/>
                    </a:lnTo>
                    <a:lnTo>
                      <a:pt x="377" y="0"/>
                    </a:lnTo>
                    <a:lnTo>
                      <a:pt x="0" y="0"/>
                    </a:lnTo>
                    <a:lnTo>
                      <a:pt x="0" y="0"/>
                    </a:lnTo>
                    <a:close/>
                  </a:path>
                </a:pathLst>
              </a:custGeom>
              <a:solidFill>
                <a:srgbClr val="67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dirty="0">
                  <a:solidFill>
                    <a:srgbClr val="000000"/>
                  </a:solidFill>
                </a:endParaRPr>
              </a:p>
            </p:txBody>
          </p:sp>
          <p:sp>
            <p:nvSpPr>
              <p:cNvPr id="13" name="Freeform 6"/>
              <p:cNvSpPr>
                <a:spLocks/>
              </p:cNvSpPr>
              <p:nvPr userDrawn="1"/>
            </p:nvSpPr>
            <p:spPr bwMode="auto">
              <a:xfrm>
                <a:off x="404" y="352"/>
                <a:ext cx="235" cy="235"/>
              </a:xfrm>
              <a:custGeom>
                <a:avLst/>
                <a:gdLst>
                  <a:gd name="T0" fmla="*/ 0 w 235"/>
                  <a:gd name="T1" fmla="*/ 235 h 235"/>
                  <a:gd name="T2" fmla="*/ 235 w 235"/>
                  <a:gd name="T3" fmla="*/ 235 h 235"/>
                  <a:gd name="T4" fmla="*/ 235 w 235"/>
                  <a:gd name="T5" fmla="*/ 188 h 235"/>
                  <a:gd name="T6" fmla="*/ 47 w 235"/>
                  <a:gd name="T7" fmla="*/ 188 h 235"/>
                  <a:gd name="T8" fmla="*/ 47 w 235"/>
                  <a:gd name="T9" fmla="*/ 47 h 235"/>
                  <a:gd name="T10" fmla="*/ 235 w 235"/>
                  <a:gd name="T11" fmla="*/ 47 h 235"/>
                  <a:gd name="T12" fmla="*/ 235 w 235"/>
                  <a:gd name="T13" fmla="*/ 0 h 235"/>
                  <a:gd name="T14" fmla="*/ 0 w 235"/>
                  <a:gd name="T15" fmla="*/ 0 h 235"/>
                  <a:gd name="T16" fmla="*/ 0 w 235"/>
                  <a:gd name="T17" fmla="*/ 235 h 235"/>
                  <a:gd name="T18" fmla="*/ 0 w 235"/>
                  <a:gd name="T19"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0" y="235"/>
                    </a:moveTo>
                    <a:lnTo>
                      <a:pt x="235" y="235"/>
                    </a:lnTo>
                    <a:lnTo>
                      <a:pt x="235" y="188"/>
                    </a:lnTo>
                    <a:lnTo>
                      <a:pt x="47" y="188"/>
                    </a:lnTo>
                    <a:lnTo>
                      <a:pt x="47" y="47"/>
                    </a:lnTo>
                    <a:lnTo>
                      <a:pt x="235" y="47"/>
                    </a:lnTo>
                    <a:lnTo>
                      <a:pt x="235" y="0"/>
                    </a:lnTo>
                    <a:lnTo>
                      <a:pt x="0" y="0"/>
                    </a:lnTo>
                    <a:lnTo>
                      <a:pt x="0" y="235"/>
                    </a:lnTo>
                    <a:lnTo>
                      <a:pt x="0" y="2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dirty="0">
                  <a:solidFill>
                    <a:srgbClr val="000000"/>
                  </a:solidFill>
                </a:endParaRPr>
              </a:p>
            </p:txBody>
          </p:sp>
          <p:sp>
            <p:nvSpPr>
              <p:cNvPr id="14" name="Freeform 7"/>
              <p:cNvSpPr>
                <a:spLocks/>
              </p:cNvSpPr>
              <p:nvPr userDrawn="1"/>
            </p:nvSpPr>
            <p:spPr bwMode="auto">
              <a:xfrm>
                <a:off x="498" y="446"/>
                <a:ext cx="138" cy="46"/>
              </a:xfrm>
              <a:custGeom>
                <a:avLst/>
                <a:gdLst>
                  <a:gd name="T0" fmla="*/ 0 w 138"/>
                  <a:gd name="T1" fmla="*/ 0 h 46"/>
                  <a:gd name="T2" fmla="*/ 0 w 138"/>
                  <a:gd name="T3" fmla="*/ 46 h 46"/>
                  <a:gd name="T4" fmla="*/ 138 w 138"/>
                  <a:gd name="T5" fmla="*/ 46 h 46"/>
                  <a:gd name="T6" fmla="*/ 138 w 138"/>
                  <a:gd name="T7" fmla="*/ 0 h 46"/>
                  <a:gd name="T8" fmla="*/ 0 w 138"/>
                  <a:gd name="T9" fmla="*/ 0 h 46"/>
                  <a:gd name="T10" fmla="*/ 0 w 138"/>
                  <a:gd name="T11" fmla="*/ 0 h 46"/>
                </a:gdLst>
                <a:ahLst/>
                <a:cxnLst>
                  <a:cxn ang="0">
                    <a:pos x="T0" y="T1"/>
                  </a:cxn>
                  <a:cxn ang="0">
                    <a:pos x="T2" y="T3"/>
                  </a:cxn>
                  <a:cxn ang="0">
                    <a:pos x="T4" y="T5"/>
                  </a:cxn>
                  <a:cxn ang="0">
                    <a:pos x="T6" y="T7"/>
                  </a:cxn>
                  <a:cxn ang="0">
                    <a:pos x="T8" y="T9"/>
                  </a:cxn>
                  <a:cxn ang="0">
                    <a:pos x="T10" y="T11"/>
                  </a:cxn>
                </a:cxnLst>
                <a:rect l="0" t="0" r="r" b="b"/>
                <a:pathLst>
                  <a:path w="138" h="46">
                    <a:moveTo>
                      <a:pt x="0" y="0"/>
                    </a:moveTo>
                    <a:lnTo>
                      <a:pt x="0" y="46"/>
                    </a:lnTo>
                    <a:lnTo>
                      <a:pt x="138" y="46"/>
                    </a:lnTo>
                    <a:lnTo>
                      <a:pt x="138"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dirty="0">
                  <a:solidFill>
                    <a:srgbClr val="000000"/>
                  </a:solidFill>
                </a:endParaRPr>
              </a:p>
            </p:txBody>
          </p:sp>
          <p:sp>
            <p:nvSpPr>
              <p:cNvPr id="15" name="Freeform 8"/>
              <p:cNvSpPr>
                <a:spLocks noEditPoints="1"/>
              </p:cNvSpPr>
              <p:nvPr userDrawn="1"/>
            </p:nvSpPr>
            <p:spPr bwMode="auto">
              <a:xfrm>
                <a:off x="909" y="348"/>
                <a:ext cx="1880" cy="245"/>
              </a:xfrm>
              <a:custGeom>
                <a:avLst/>
                <a:gdLst>
                  <a:gd name="T0" fmla="*/ 135 w 1473"/>
                  <a:gd name="T1" fmla="*/ 147 h 192"/>
                  <a:gd name="T2" fmla="*/ 119 w 1473"/>
                  <a:gd name="T3" fmla="*/ 25 h 192"/>
                  <a:gd name="T4" fmla="*/ 0 w 1473"/>
                  <a:gd name="T5" fmla="*/ 187 h 192"/>
                  <a:gd name="T6" fmla="*/ 45 w 1473"/>
                  <a:gd name="T7" fmla="*/ 35 h 192"/>
                  <a:gd name="T8" fmla="*/ 115 w 1473"/>
                  <a:gd name="T9" fmla="*/ 95 h 192"/>
                  <a:gd name="T10" fmla="*/ 45 w 1473"/>
                  <a:gd name="T11" fmla="*/ 156 h 192"/>
                  <a:gd name="T12" fmla="*/ 193 w 1473"/>
                  <a:gd name="T13" fmla="*/ 4 h 192"/>
                  <a:gd name="T14" fmla="*/ 228 w 1473"/>
                  <a:gd name="T15" fmla="*/ 4 h 192"/>
                  <a:gd name="T16" fmla="*/ 303 w 1473"/>
                  <a:gd name="T17" fmla="*/ 10 h 192"/>
                  <a:gd name="T18" fmla="*/ 324 w 1473"/>
                  <a:gd name="T19" fmla="*/ 104 h 192"/>
                  <a:gd name="T20" fmla="*/ 353 w 1473"/>
                  <a:gd name="T21" fmla="*/ 150 h 192"/>
                  <a:gd name="T22" fmla="*/ 293 w 1473"/>
                  <a:gd name="T23" fmla="*/ 135 h 192"/>
                  <a:gd name="T24" fmla="*/ 376 w 1473"/>
                  <a:gd name="T25" fmla="*/ 178 h 192"/>
                  <a:gd name="T26" fmla="*/ 343 w 1473"/>
                  <a:gd name="T27" fmla="*/ 74 h 192"/>
                  <a:gd name="T28" fmla="*/ 322 w 1473"/>
                  <a:gd name="T29" fmla="*/ 38 h 192"/>
                  <a:gd name="T30" fmla="*/ 390 w 1473"/>
                  <a:gd name="T31" fmla="*/ 21 h 192"/>
                  <a:gd name="T32" fmla="*/ 501 w 1473"/>
                  <a:gd name="T33" fmla="*/ 35 h 192"/>
                  <a:gd name="T34" fmla="*/ 425 w 1473"/>
                  <a:gd name="T35" fmla="*/ 4 h 192"/>
                  <a:gd name="T36" fmla="*/ 466 w 1473"/>
                  <a:gd name="T37" fmla="*/ 187 h 192"/>
                  <a:gd name="T38" fmla="*/ 691 w 1473"/>
                  <a:gd name="T39" fmla="*/ 86 h 192"/>
                  <a:gd name="T40" fmla="*/ 679 w 1473"/>
                  <a:gd name="T41" fmla="*/ 17 h 192"/>
                  <a:gd name="T42" fmla="*/ 579 w 1473"/>
                  <a:gd name="T43" fmla="*/ 187 h 192"/>
                  <a:gd name="T44" fmla="*/ 620 w 1473"/>
                  <a:gd name="T45" fmla="*/ 113 h 192"/>
                  <a:gd name="T46" fmla="*/ 656 w 1473"/>
                  <a:gd name="T47" fmla="*/ 110 h 192"/>
                  <a:gd name="T48" fmla="*/ 615 w 1473"/>
                  <a:gd name="T49" fmla="*/ 33 h 192"/>
                  <a:gd name="T50" fmla="*/ 661 w 1473"/>
                  <a:gd name="T51" fmla="*/ 60 h 192"/>
                  <a:gd name="T52" fmla="*/ 626 w 1473"/>
                  <a:gd name="T53" fmla="*/ 88 h 192"/>
                  <a:gd name="T54" fmla="*/ 749 w 1473"/>
                  <a:gd name="T55" fmla="*/ 4 h 192"/>
                  <a:gd name="T56" fmla="*/ 784 w 1473"/>
                  <a:gd name="T57" fmla="*/ 4 h 192"/>
                  <a:gd name="T58" fmla="*/ 945 w 1473"/>
                  <a:gd name="T59" fmla="*/ 173 h 192"/>
                  <a:gd name="T60" fmla="*/ 924 w 1473"/>
                  <a:gd name="T61" fmla="*/ 89 h 192"/>
                  <a:gd name="T62" fmla="*/ 941 w 1473"/>
                  <a:gd name="T63" fmla="*/ 34 h 192"/>
                  <a:gd name="T64" fmla="*/ 838 w 1473"/>
                  <a:gd name="T65" fmla="*/ 4 h 192"/>
                  <a:gd name="T66" fmla="*/ 873 w 1473"/>
                  <a:gd name="T67" fmla="*/ 33 h 192"/>
                  <a:gd name="T68" fmla="*/ 911 w 1473"/>
                  <a:gd name="T69" fmla="*/ 56 h 192"/>
                  <a:gd name="T70" fmla="*/ 873 w 1473"/>
                  <a:gd name="T71" fmla="*/ 80 h 192"/>
                  <a:gd name="T72" fmla="*/ 887 w 1473"/>
                  <a:gd name="T73" fmla="*/ 107 h 192"/>
                  <a:gd name="T74" fmla="*/ 924 w 1473"/>
                  <a:gd name="T75" fmla="*/ 133 h 192"/>
                  <a:gd name="T76" fmla="*/ 873 w 1473"/>
                  <a:gd name="T77" fmla="*/ 158 h 192"/>
                  <a:gd name="T78" fmla="*/ 997 w 1473"/>
                  <a:gd name="T79" fmla="*/ 116 h 192"/>
                  <a:gd name="T80" fmla="*/ 1071 w 1473"/>
                  <a:gd name="T81" fmla="*/ 191 h 192"/>
                  <a:gd name="T82" fmla="*/ 1145 w 1473"/>
                  <a:gd name="T83" fmla="*/ 116 h 192"/>
                  <a:gd name="T84" fmla="*/ 1109 w 1473"/>
                  <a:gd name="T85" fmla="*/ 109 h 192"/>
                  <a:gd name="T86" fmla="*/ 1071 w 1473"/>
                  <a:gd name="T87" fmla="*/ 159 h 192"/>
                  <a:gd name="T88" fmla="*/ 1033 w 1473"/>
                  <a:gd name="T89" fmla="*/ 109 h 192"/>
                  <a:gd name="T90" fmla="*/ 1280 w 1473"/>
                  <a:gd name="T91" fmla="*/ 0 h 192"/>
                  <a:gd name="T92" fmla="*/ 1183 w 1473"/>
                  <a:gd name="T93" fmla="*/ 97 h 192"/>
                  <a:gd name="T94" fmla="*/ 1280 w 1473"/>
                  <a:gd name="T95" fmla="*/ 191 h 192"/>
                  <a:gd name="T96" fmla="*/ 1313 w 1473"/>
                  <a:gd name="T97" fmla="*/ 149 h 192"/>
                  <a:gd name="T98" fmla="*/ 1220 w 1473"/>
                  <a:gd name="T99" fmla="*/ 96 h 192"/>
                  <a:gd name="T100" fmla="*/ 1280 w 1473"/>
                  <a:gd name="T101" fmla="*/ 32 h 192"/>
                  <a:gd name="T102" fmla="*/ 1325 w 1473"/>
                  <a:gd name="T103" fmla="*/ 11 h 192"/>
                  <a:gd name="T104" fmla="*/ 1473 w 1473"/>
                  <a:gd name="T105" fmla="*/ 4 h 192"/>
                  <a:gd name="T106" fmla="*/ 1473 w 1473"/>
                  <a:gd name="T107" fmla="*/ 187 h 192"/>
                  <a:gd name="T108" fmla="*/ 1407 w 1473"/>
                  <a:gd name="T109" fmla="*/ 107 h 192"/>
                  <a:gd name="T110" fmla="*/ 1407 w 1473"/>
                  <a:gd name="T111" fmla="*/ 76 h 192"/>
                  <a:gd name="T112" fmla="*/ 1473 w 1473"/>
                  <a:gd name="T113" fmla="*/ 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3" h="192">
                    <a:moveTo>
                      <a:pt x="52" y="187"/>
                    </a:moveTo>
                    <a:cubicBezTo>
                      <a:pt x="68" y="187"/>
                      <a:pt x="81" y="185"/>
                      <a:pt x="92" y="181"/>
                    </a:cubicBezTo>
                    <a:cubicBezTo>
                      <a:pt x="110" y="175"/>
                      <a:pt x="124" y="163"/>
                      <a:pt x="135" y="147"/>
                    </a:cubicBezTo>
                    <a:cubicBezTo>
                      <a:pt x="146" y="132"/>
                      <a:pt x="151" y="114"/>
                      <a:pt x="151" y="95"/>
                    </a:cubicBezTo>
                    <a:cubicBezTo>
                      <a:pt x="151" y="83"/>
                      <a:pt x="149" y="71"/>
                      <a:pt x="144" y="59"/>
                    </a:cubicBezTo>
                    <a:cubicBezTo>
                      <a:pt x="138" y="45"/>
                      <a:pt x="130" y="34"/>
                      <a:pt x="119" y="25"/>
                    </a:cubicBezTo>
                    <a:cubicBezTo>
                      <a:pt x="101" y="11"/>
                      <a:pt x="79" y="4"/>
                      <a:pt x="53" y="4"/>
                    </a:cubicBezTo>
                    <a:cubicBezTo>
                      <a:pt x="0" y="4"/>
                      <a:pt x="0" y="4"/>
                      <a:pt x="0" y="4"/>
                    </a:cubicBezTo>
                    <a:cubicBezTo>
                      <a:pt x="0" y="187"/>
                      <a:pt x="0" y="187"/>
                      <a:pt x="0" y="187"/>
                    </a:cubicBezTo>
                    <a:cubicBezTo>
                      <a:pt x="52" y="187"/>
                      <a:pt x="52" y="187"/>
                      <a:pt x="52" y="187"/>
                    </a:cubicBezTo>
                    <a:close/>
                    <a:moveTo>
                      <a:pt x="36" y="35"/>
                    </a:moveTo>
                    <a:cubicBezTo>
                      <a:pt x="45" y="35"/>
                      <a:pt x="45" y="35"/>
                      <a:pt x="45" y="35"/>
                    </a:cubicBezTo>
                    <a:cubicBezTo>
                      <a:pt x="58" y="35"/>
                      <a:pt x="69" y="36"/>
                      <a:pt x="76" y="39"/>
                    </a:cubicBezTo>
                    <a:cubicBezTo>
                      <a:pt x="88" y="43"/>
                      <a:pt x="98" y="51"/>
                      <a:pt x="105" y="62"/>
                    </a:cubicBezTo>
                    <a:cubicBezTo>
                      <a:pt x="111" y="72"/>
                      <a:pt x="115" y="83"/>
                      <a:pt x="115" y="95"/>
                    </a:cubicBezTo>
                    <a:cubicBezTo>
                      <a:pt x="115" y="106"/>
                      <a:pt x="112" y="116"/>
                      <a:pt x="108" y="125"/>
                    </a:cubicBezTo>
                    <a:cubicBezTo>
                      <a:pt x="102" y="137"/>
                      <a:pt x="93" y="145"/>
                      <a:pt x="81" y="150"/>
                    </a:cubicBezTo>
                    <a:cubicBezTo>
                      <a:pt x="73" y="154"/>
                      <a:pt x="61" y="156"/>
                      <a:pt x="45" y="156"/>
                    </a:cubicBezTo>
                    <a:cubicBezTo>
                      <a:pt x="36" y="156"/>
                      <a:pt x="36" y="156"/>
                      <a:pt x="36" y="156"/>
                    </a:cubicBezTo>
                    <a:cubicBezTo>
                      <a:pt x="36" y="35"/>
                      <a:pt x="36" y="35"/>
                      <a:pt x="36" y="35"/>
                    </a:cubicBezTo>
                    <a:close/>
                    <a:moveTo>
                      <a:pt x="193" y="4"/>
                    </a:moveTo>
                    <a:cubicBezTo>
                      <a:pt x="193" y="187"/>
                      <a:pt x="193" y="187"/>
                      <a:pt x="193" y="187"/>
                    </a:cubicBezTo>
                    <a:cubicBezTo>
                      <a:pt x="228" y="187"/>
                      <a:pt x="228" y="187"/>
                      <a:pt x="228" y="187"/>
                    </a:cubicBezTo>
                    <a:cubicBezTo>
                      <a:pt x="228" y="4"/>
                      <a:pt x="228" y="4"/>
                      <a:pt x="228" y="4"/>
                    </a:cubicBezTo>
                    <a:cubicBezTo>
                      <a:pt x="193" y="4"/>
                      <a:pt x="193" y="4"/>
                      <a:pt x="193" y="4"/>
                    </a:cubicBezTo>
                    <a:close/>
                    <a:moveTo>
                      <a:pt x="336" y="1"/>
                    </a:moveTo>
                    <a:cubicBezTo>
                      <a:pt x="324" y="1"/>
                      <a:pt x="313" y="4"/>
                      <a:pt x="303" y="10"/>
                    </a:cubicBezTo>
                    <a:cubicBezTo>
                      <a:pt x="287" y="20"/>
                      <a:pt x="279" y="35"/>
                      <a:pt x="279" y="54"/>
                    </a:cubicBezTo>
                    <a:cubicBezTo>
                      <a:pt x="279" y="68"/>
                      <a:pt x="283" y="80"/>
                      <a:pt x="293" y="88"/>
                    </a:cubicBezTo>
                    <a:cubicBezTo>
                      <a:pt x="300" y="93"/>
                      <a:pt x="310" y="99"/>
                      <a:pt x="324" y="104"/>
                    </a:cubicBezTo>
                    <a:cubicBezTo>
                      <a:pt x="338" y="109"/>
                      <a:pt x="346" y="112"/>
                      <a:pt x="349" y="115"/>
                    </a:cubicBezTo>
                    <a:cubicBezTo>
                      <a:pt x="356" y="119"/>
                      <a:pt x="360" y="125"/>
                      <a:pt x="360" y="133"/>
                    </a:cubicBezTo>
                    <a:cubicBezTo>
                      <a:pt x="360" y="139"/>
                      <a:pt x="357" y="145"/>
                      <a:pt x="353" y="150"/>
                    </a:cubicBezTo>
                    <a:cubicBezTo>
                      <a:pt x="348" y="156"/>
                      <a:pt x="340" y="159"/>
                      <a:pt x="331" y="159"/>
                    </a:cubicBezTo>
                    <a:cubicBezTo>
                      <a:pt x="320" y="159"/>
                      <a:pt x="311" y="155"/>
                      <a:pt x="302" y="148"/>
                    </a:cubicBezTo>
                    <a:cubicBezTo>
                      <a:pt x="299" y="144"/>
                      <a:pt x="295" y="140"/>
                      <a:pt x="293" y="135"/>
                    </a:cubicBezTo>
                    <a:cubicBezTo>
                      <a:pt x="269" y="157"/>
                      <a:pt x="269" y="157"/>
                      <a:pt x="269" y="157"/>
                    </a:cubicBezTo>
                    <a:cubicBezTo>
                      <a:pt x="285" y="180"/>
                      <a:pt x="306" y="192"/>
                      <a:pt x="332" y="192"/>
                    </a:cubicBezTo>
                    <a:cubicBezTo>
                      <a:pt x="350" y="192"/>
                      <a:pt x="364" y="187"/>
                      <a:pt x="376" y="178"/>
                    </a:cubicBezTo>
                    <a:cubicBezTo>
                      <a:pt x="389" y="166"/>
                      <a:pt x="396" y="151"/>
                      <a:pt x="396" y="131"/>
                    </a:cubicBezTo>
                    <a:cubicBezTo>
                      <a:pt x="396" y="111"/>
                      <a:pt x="387" y="96"/>
                      <a:pt x="369" y="85"/>
                    </a:cubicBezTo>
                    <a:cubicBezTo>
                      <a:pt x="364" y="82"/>
                      <a:pt x="356" y="79"/>
                      <a:pt x="343" y="74"/>
                    </a:cubicBezTo>
                    <a:cubicBezTo>
                      <a:pt x="334" y="71"/>
                      <a:pt x="328" y="68"/>
                      <a:pt x="325" y="66"/>
                    </a:cubicBezTo>
                    <a:cubicBezTo>
                      <a:pt x="319" y="62"/>
                      <a:pt x="316" y="57"/>
                      <a:pt x="316" y="51"/>
                    </a:cubicBezTo>
                    <a:cubicBezTo>
                      <a:pt x="316" y="46"/>
                      <a:pt x="318" y="42"/>
                      <a:pt x="322" y="38"/>
                    </a:cubicBezTo>
                    <a:cubicBezTo>
                      <a:pt x="327" y="33"/>
                      <a:pt x="333" y="31"/>
                      <a:pt x="341" y="31"/>
                    </a:cubicBezTo>
                    <a:cubicBezTo>
                      <a:pt x="352" y="31"/>
                      <a:pt x="362" y="36"/>
                      <a:pt x="371" y="45"/>
                    </a:cubicBezTo>
                    <a:cubicBezTo>
                      <a:pt x="390" y="21"/>
                      <a:pt x="390" y="21"/>
                      <a:pt x="390" y="21"/>
                    </a:cubicBezTo>
                    <a:cubicBezTo>
                      <a:pt x="374" y="8"/>
                      <a:pt x="356" y="1"/>
                      <a:pt x="336" y="1"/>
                    </a:cubicBezTo>
                    <a:cubicBezTo>
                      <a:pt x="336" y="1"/>
                      <a:pt x="336" y="1"/>
                      <a:pt x="336" y="1"/>
                    </a:cubicBezTo>
                    <a:close/>
                    <a:moveTo>
                      <a:pt x="501" y="35"/>
                    </a:moveTo>
                    <a:cubicBezTo>
                      <a:pt x="543" y="35"/>
                      <a:pt x="543" y="35"/>
                      <a:pt x="543" y="35"/>
                    </a:cubicBezTo>
                    <a:cubicBezTo>
                      <a:pt x="543" y="4"/>
                      <a:pt x="543" y="4"/>
                      <a:pt x="543" y="4"/>
                    </a:cubicBezTo>
                    <a:cubicBezTo>
                      <a:pt x="425" y="4"/>
                      <a:pt x="425" y="4"/>
                      <a:pt x="425" y="4"/>
                    </a:cubicBezTo>
                    <a:cubicBezTo>
                      <a:pt x="425" y="35"/>
                      <a:pt x="425" y="35"/>
                      <a:pt x="425" y="35"/>
                    </a:cubicBezTo>
                    <a:cubicBezTo>
                      <a:pt x="466" y="35"/>
                      <a:pt x="466" y="35"/>
                      <a:pt x="466" y="35"/>
                    </a:cubicBezTo>
                    <a:cubicBezTo>
                      <a:pt x="466" y="187"/>
                      <a:pt x="466" y="187"/>
                      <a:pt x="466" y="187"/>
                    </a:cubicBezTo>
                    <a:cubicBezTo>
                      <a:pt x="501" y="187"/>
                      <a:pt x="501" y="187"/>
                      <a:pt x="501" y="187"/>
                    </a:cubicBezTo>
                    <a:cubicBezTo>
                      <a:pt x="501" y="35"/>
                      <a:pt x="501" y="35"/>
                      <a:pt x="501" y="35"/>
                    </a:cubicBezTo>
                    <a:close/>
                    <a:moveTo>
                      <a:pt x="691" y="86"/>
                    </a:moveTo>
                    <a:cubicBezTo>
                      <a:pt x="695" y="77"/>
                      <a:pt x="698" y="68"/>
                      <a:pt x="698" y="58"/>
                    </a:cubicBezTo>
                    <a:cubicBezTo>
                      <a:pt x="698" y="50"/>
                      <a:pt x="696" y="43"/>
                      <a:pt x="693" y="36"/>
                    </a:cubicBezTo>
                    <a:cubicBezTo>
                      <a:pt x="690" y="28"/>
                      <a:pt x="685" y="22"/>
                      <a:pt x="679" y="17"/>
                    </a:cubicBezTo>
                    <a:cubicBezTo>
                      <a:pt x="669" y="8"/>
                      <a:pt x="653" y="4"/>
                      <a:pt x="633" y="4"/>
                    </a:cubicBezTo>
                    <a:cubicBezTo>
                      <a:pt x="579" y="4"/>
                      <a:pt x="579" y="4"/>
                      <a:pt x="579" y="4"/>
                    </a:cubicBezTo>
                    <a:cubicBezTo>
                      <a:pt x="579" y="187"/>
                      <a:pt x="579" y="187"/>
                      <a:pt x="579" y="187"/>
                    </a:cubicBezTo>
                    <a:cubicBezTo>
                      <a:pt x="615" y="187"/>
                      <a:pt x="615" y="187"/>
                      <a:pt x="615" y="187"/>
                    </a:cubicBezTo>
                    <a:cubicBezTo>
                      <a:pt x="615" y="113"/>
                      <a:pt x="615" y="113"/>
                      <a:pt x="615" y="113"/>
                    </a:cubicBezTo>
                    <a:cubicBezTo>
                      <a:pt x="620" y="113"/>
                      <a:pt x="620" y="113"/>
                      <a:pt x="620" y="113"/>
                    </a:cubicBezTo>
                    <a:cubicBezTo>
                      <a:pt x="669" y="187"/>
                      <a:pt x="669" y="187"/>
                      <a:pt x="669" y="187"/>
                    </a:cubicBezTo>
                    <a:cubicBezTo>
                      <a:pt x="713" y="187"/>
                      <a:pt x="713" y="187"/>
                      <a:pt x="713" y="187"/>
                    </a:cubicBezTo>
                    <a:cubicBezTo>
                      <a:pt x="656" y="110"/>
                      <a:pt x="656" y="110"/>
                      <a:pt x="656" y="110"/>
                    </a:cubicBezTo>
                    <a:cubicBezTo>
                      <a:pt x="673" y="106"/>
                      <a:pt x="684" y="99"/>
                      <a:pt x="691" y="86"/>
                    </a:cubicBezTo>
                    <a:cubicBezTo>
                      <a:pt x="691" y="86"/>
                      <a:pt x="691" y="86"/>
                      <a:pt x="691" y="86"/>
                    </a:cubicBezTo>
                    <a:close/>
                    <a:moveTo>
                      <a:pt x="615" y="33"/>
                    </a:moveTo>
                    <a:cubicBezTo>
                      <a:pt x="626" y="33"/>
                      <a:pt x="626" y="33"/>
                      <a:pt x="626" y="33"/>
                    </a:cubicBezTo>
                    <a:cubicBezTo>
                      <a:pt x="637" y="33"/>
                      <a:pt x="645" y="35"/>
                      <a:pt x="651" y="39"/>
                    </a:cubicBezTo>
                    <a:cubicBezTo>
                      <a:pt x="657" y="44"/>
                      <a:pt x="661" y="51"/>
                      <a:pt x="661" y="60"/>
                    </a:cubicBezTo>
                    <a:cubicBezTo>
                      <a:pt x="661" y="64"/>
                      <a:pt x="660" y="68"/>
                      <a:pt x="658" y="72"/>
                    </a:cubicBezTo>
                    <a:cubicBezTo>
                      <a:pt x="656" y="77"/>
                      <a:pt x="654" y="80"/>
                      <a:pt x="650" y="82"/>
                    </a:cubicBezTo>
                    <a:cubicBezTo>
                      <a:pt x="644" y="86"/>
                      <a:pt x="636" y="88"/>
                      <a:pt x="626" y="88"/>
                    </a:cubicBezTo>
                    <a:cubicBezTo>
                      <a:pt x="615" y="88"/>
                      <a:pt x="615" y="88"/>
                      <a:pt x="615" y="88"/>
                    </a:cubicBezTo>
                    <a:cubicBezTo>
                      <a:pt x="615" y="33"/>
                      <a:pt x="615" y="33"/>
                      <a:pt x="615" y="33"/>
                    </a:cubicBezTo>
                    <a:close/>
                    <a:moveTo>
                      <a:pt x="749" y="4"/>
                    </a:moveTo>
                    <a:cubicBezTo>
                      <a:pt x="749" y="187"/>
                      <a:pt x="749" y="187"/>
                      <a:pt x="749" y="187"/>
                    </a:cubicBezTo>
                    <a:cubicBezTo>
                      <a:pt x="784" y="187"/>
                      <a:pt x="784" y="187"/>
                      <a:pt x="784" y="187"/>
                    </a:cubicBezTo>
                    <a:cubicBezTo>
                      <a:pt x="784" y="4"/>
                      <a:pt x="784" y="4"/>
                      <a:pt x="784" y="4"/>
                    </a:cubicBezTo>
                    <a:cubicBezTo>
                      <a:pt x="749" y="4"/>
                      <a:pt x="749" y="4"/>
                      <a:pt x="749" y="4"/>
                    </a:cubicBezTo>
                    <a:close/>
                    <a:moveTo>
                      <a:pt x="899" y="187"/>
                    </a:moveTo>
                    <a:cubicBezTo>
                      <a:pt x="919" y="187"/>
                      <a:pt x="935" y="182"/>
                      <a:pt x="945" y="173"/>
                    </a:cubicBezTo>
                    <a:cubicBezTo>
                      <a:pt x="956" y="163"/>
                      <a:pt x="961" y="151"/>
                      <a:pt x="961" y="135"/>
                    </a:cubicBezTo>
                    <a:cubicBezTo>
                      <a:pt x="961" y="121"/>
                      <a:pt x="957" y="110"/>
                      <a:pt x="948" y="101"/>
                    </a:cubicBezTo>
                    <a:cubicBezTo>
                      <a:pt x="943" y="95"/>
                      <a:pt x="935" y="92"/>
                      <a:pt x="924" y="89"/>
                    </a:cubicBezTo>
                    <a:cubicBezTo>
                      <a:pt x="931" y="86"/>
                      <a:pt x="935" y="82"/>
                      <a:pt x="937" y="78"/>
                    </a:cubicBezTo>
                    <a:cubicBezTo>
                      <a:pt x="942" y="71"/>
                      <a:pt x="944" y="63"/>
                      <a:pt x="944" y="52"/>
                    </a:cubicBezTo>
                    <a:cubicBezTo>
                      <a:pt x="944" y="46"/>
                      <a:pt x="943" y="40"/>
                      <a:pt x="941" y="34"/>
                    </a:cubicBezTo>
                    <a:cubicBezTo>
                      <a:pt x="938" y="26"/>
                      <a:pt x="934" y="19"/>
                      <a:pt x="928" y="15"/>
                    </a:cubicBezTo>
                    <a:cubicBezTo>
                      <a:pt x="919" y="8"/>
                      <a:pt x="904" y="4"/>
                      <a:pt x="883" y="4"/>
                    </a:cubicBezTo>
                    <a:cubicBezTo>
                      <a:pt x="838" y="4"/>
                      <a:pt x="838" y="4"/>
                      <a:pt x="838" y="4"/>
                    </a:cubicBezTo>
                    <a:cubicBezTo>
                      <a:pt x="838" y="187"/>
                      <a:pt x="838" y="187"/>
                      <a:pt x="838" y="187"/>
                    </a:cubicBezTo>
                    <a:cubicBezTo>
                      <a:pt x="899" y="187"/>
                      <a:pt x="899" y="187"/>
                      <a:pt x="899" y="187"/>
                    </a:cubicBezTo>
                    <a:close/>
                    <a:moveTo>
                      <a:pt x="873" y="33"/>
                    </a:moveTo>
                    <a:cubicBezTo>
                      <a:pt x="884" y="33"/>
                      <a:pt x="884" y="33"/>
                      <a:pt x="884" y="33"/>
                    </a:cubicBezTo>
                    <a:cubicBezTo>
                      <a:pt x="893" y="33"/>
                      <a:pt x="900" y="35"/>
                      <a:pt x="904" y="39"/>
                    </a:cubicBezTo>
                    <a:cubicBezTo>
                      <a:pt x="909" y="43"/>
                      <a:pt x="911" y="49"/>
                      <a:pt x="911" y="56"/>
                    </a:cubicBezTo>
                    <a:cubicBezTo>
                      <a:pt x="911" y="64"/>
                      <a:pt x="909" y="70"/>
                      <a:pt x="904" y="74"/>
                    </a:cubicBezTo>
                    <a:cubicBezTo>
                      <a:pt x="900" y="78"/>
                      <a:pt x="893" y="80"/>
                      <a:pt x="884" y="80"/>
                    </a:cubicBezTo>
                    <a:cubicBezTo>
                      <a:pt x="873" y="80"/>
                      <a:pt x="873" y="80"/>
                      <a:pt x="873" y="80"/>
                    </a:cubicBezTo>
                    <a:cubicBezTo>
                      <a:pt x="873" y="33"/>
                      <a:pt x="873" y="33"/>
                      <a:pt x="873" y="33"/>
                    </a:cubicBezTo>
                    <a:close/>
                    <a:moveTo>
                      <a:pt x="873" y="107"/>
                    </a:moveTo>
                    <a:cubicBezTo>
                      <a:pt x="887" y="107"/>
                      <a:pt x="887" y="107"/>
                      <a:pt x="887" y="107"/>
                    </a:cubicBezTo>
                    <a:cubicBezTo>
                      <a:pt x="892" y="107"/>
                      <a:pt x="897" y="108"/>
                      <a:pt x="901" y="108"/>
                    </a:cubicBezTo>
                    <a:cubicBezTo>
                      <a:pt x="906" y="109"/>
                      <a:pt x="910" y="110"/>
                      <a:pt x="914" y="113"/>
                    </a:cubicBezTo>
                    <a:cubicBezTo>
                      <a:pt x="921" y="117"/>
                      <a:pt x="924" y="124"/>
                      <a:pt x="924" y="133"/>
                    </a:cubicBezTo>
                    <a:cubicBezTo>
                      <a:pt x="924" y="142"/>
                      <a:pt x="921" y="149"/>
                      <a:pt x="914" y="153"/>
                    </a:cubicBezTo>
                    <a:cubicBezTo>
                      <a:pt x="908" y="157"/>
                      <a:pt x="900" y="158"/>
                      <a:pt x="889" y="158"/>
                    </a:cubicBezTo>
                    <a:cubicBezTo>
                      <a:pt x="873" y="158"/>
                      <a:pt x="873" y="158"/>
                      <a:pt x="873" y="158"/>
                    </a:cubicBezTo>
                    <a:cubicBezTo>
                      <a:pt x="873" y="107"/>
                      <a:pt x="873" y="107"/>
                      <a:pt x="873" y="107"/>
                    </a:cubicBezTo>
                    <a:close/>
                    <a:moveTo>
                      <a:pt x="997" y="4"/>
                    </a:moveTo>
                    <a:cubicBezTo>
                      <a:pt x="997" y="116"/>
                      <a:pt x="997" y="116"/>
                      <a:pt x="997" y="116"/>
                    </a:cubicBezTo>
                    <a:cubicBezTo>
                      <a:pt x="997" y="127"/>
                      <a:pt x="998" y="136"/>
                      <a:pt x="1000" y="144"/>
                    </a:cubicBezTo>
                    <a:cubicBezTo>
                      <a:pt x="1004" y="159"/>
                      <a:pt x="1013" y="171"/>
                      <a:pt x="1026" y="179"/>
                    </a:cubicBezTo>
                    <a:cubicBezTo>
                      <a:pt x="1039" y="187"/>
                      <a:pt x="1054" y="191"/>
                      <a:pt x="1071" y="191"/>
                    </a:cubicBezTo>
                    <a:cubicBezTo>
                      <a:pt x="1082" y="191"/>
                      <a:pt x="1093" y="189"/>
                      <a:pt x="1103" y="185"/>
                    </a:cubicBezTo>
                    <a:cubicBezTo>
                      <a:pt x="1115" y="181"/>
                      <a:pt x="1124" y="174"/>
                      <a:pt x="1131" y="165"/>
                    </a:cubicBezTo>
                    <a:cubicBezTo>
                      <a:pt x="1140" y="153"/>
                      <a:pt x="1145" y="137"/>
                      <a:pt x="1145" y="116"/>
                    </a:cubicBezTo>
                    <a:cubicBezTo>
                      <a:pt x="1145" y="4"/>
                      <a:pt x="1145" y="4"/>
                      <a:pt x="1145" y="4"/>
                    </a:cubicBezTo>
                    <a:cubicBezTo>
                      <a:pt x="1109" y="4"/>
                      <a:pt x="1109" y="4"/>
                      <a:pt x="1109" y="4"/>
                    </a:cubicBezTo>
                    <a:cubicBezTo>
                      <a:pt x="1109" y="109"/>
                      <a:pt x="1109" y="109"/>
                      <a:pt x="1109" y="109"/>
                    </a:cubicBezTo>
                    <a:cubicBezTo>
                      <a:pt x="1109" y="119"/>
                      <a:pt x="1108" y="125"/>
                      <a:pt x="1108" y="129"/>
                    </a:cubicBezTo>
                    <a:cubicBezTo>
                      <a:pt x="1106" y="137"/>
                      <a:pt x="1102" y="144"/>
                      <a:pt x="1096" y="150"/>
                    </a:cubicBezTo>
                    <a:cubicBezTo>
                      <a:pt x="1090" y="156"/>
                      <a:pt x="1081" y="159"/>
                      <a:pt x="1071" y="159"/>
                    </a:cubicBezTo>
                    <a:cubicBezTo>
                      <a:pt x="1062" y="159"/>
                      <a:pt x="1054" y="156"/>
                      <a:pt x="1048" y="152"/>
                    </a:cubicBezTo>
                    <a:cubicBezTo>
                      <a:pt x="1041" y="147"/>
                      <a:pt x="1037" y="141"/>
                      <a:pt x="1035" y="132"/>
                    </a:cubicBezTo>
                    <a:cubicBezTo>
                      <a:pt x="1033" y="128"/>
                      <a:pt x="1033" y="120"/>
                      <a:pt x="1033" y="109"/>
                    </a:cubicBezTo>
                    <a:cubicBezTo>
                      <a:pt x="1033" y="4"/>
                      <a:pt x="1033" y="4"/>
                      <a:pt x="1033" y="4"/>
                    </a:cubicBezTo>
                    <a:cubicBezTo>
                      <a:pt x="997" y="4"/>
                      <a:pt x="997" y="4"/>
                      <a:pt x="997" y="4"/>
                    </a:cubicBezTo>
                    <a:close/>
                    <a:moveTo>
                      <a:pt x="1280" y="0"/>
                    </a:moveTo>
                    <a:cubicBezTo>
                      <a:pt x="1263" y="0"/>
                      <a:pt x="1248" y="4"/>
                      <a:pt x="1233" y="12"/>
                    </a:cubicBezTo>
                    <a:cubicBezTo>
                      <a:pt x="1217" y="20"/>
                      <a:pt x="1205" y="33"/>
                      <a:pt x="1196" y="48"/>
                    </a:cubicBezTo>
                    <a:cubicBezTo>
                      <a:pt x="1187" y="63"/>
                      <a:pt x="1183" y="79"/>
                      <a:pt x="1183" y="97"/>
                    </a:cubicBezTo>
                    <a:cubicBezTo>
                      <a:pt x="1183" y="113"/>
                      <a:pt x="1187" y="128"/>
                      <a:pt x="1194" y="141"/>
                    </a:cubicBezTo>
                    <a:cubicBezTo>
                      <a:pt x="1203" y="157"/>
                      <a:pt x="1215" y="170"/>
                      <a:pt x="1232" y="179"/>
                    </a:cubicBezTo>
                    <a:cubicBezTo>
                      <a:pt x="1247" y="187"/>
                      <a:pt x="1263" y="191"/>
                      <a:pt x="1280" y="191"/>
                    </a:cubicBezTo>
                    <a:cubicBezTo>
                      <a:pt x="1294" y="191"/>
                      <a:pt x="1309" y="188"/>
                      <a:pt x="1325" y="181"/>
                    </a:cubicBezTo>
                    <a:cubicBezTo>
                      <a:pt x="1325" y="139"/>
                      <a:pt x="1325" y="139"/>
                      <a:pt x="1325" y="139"/>
                    </a:cubicBezTo>
                    <a:cubicBezTo>
                      <a:pt x="1320" y="143"/>
                      <a:pt x="1316" y="146"/>
                      <a:pt x="1313" y="149"/>
                    </a:cubicBezTo>
                    <a:cubicBezTo>
                      <a:pt x="1304" y="155"/>
                      <a:pt x="1293" y="159"/>
                      <a:pt x="1281" y="159"/>
                    </a:cubicBezTo>
                    <a:cubicBezTo>
                      <a:pt x="1265" y="159"/>
                      <a:pt x="1251" y="154"/>
                      <a:pt x="1240" y="143"/>
                    </a:cubicBezTo>
                    <a:cubicBezTo>
                      <a:pt x="1226" y="131"/>
                      <a:pt x="1220" y="116"/>
                      <a:pt x="1220" y="96"/>
                    </a:cubicBezTo>
                    <a:cubicBezTo>
                      <a:pt x="1220" y="85"/>
                      <a:pt x="1222" y="75"/>
                      <a:pt x="1227" y="65"/>
                    </a:cubicBezTo>
                    <a:cubicBezTo>
                      <a:pt x="1232" y="55"/>
                      <a:pt x="1240" y="46"/>
                      <a:pt x="1250" y="40"/>
                    </a:cubicBezTo>
                    <a:cubicBezTo>
                      <a:pt x="1260" y="35"/>
                      <a:pt x="1269" y="32"/>
                      <a:pt x="1280" y="32"/>
                    </a:cubicBezTo>
                    <a:cubicBezTo>
                      <a:pt x="1290" y="32"/>
                      <a:pt x="1300" y="35"/>
                      <a:pt x="1309" y="40"/>
                    </a:cubicBezTo>
                    <a:cubicBezTo>
                      <a:pt x="1314" y="43"/>
                      <a:pt x="1319" y="47"/>
                      <a:pt x="1325" y="53"/>
                    </a:cubicBezTo>
                    <a:cubicBezTo>
                      <a:pt x="1325" y="11"/>
                      <a:pt x="1325" y="11"/>
                      <a:pt x="1325" y="11"/>
                    </a:cubicBezTo>
                    <a:cubicBezTo>
                      <a:pt x="1310" y="3"/>
                      <a:pt x="1295" y="0"/>
                      <a:pt x="1280" y="0"/>
                    </a:cubicBezTo>
                    <a:cubicBezTo>
                      <a:pt x="1280" y="0"/>
                      <a:pt x="1280" y="0"/>
                      <a:pt x="1280" y="0"/>
                    </a:cubicBezTo>
                    <a:close/>
                    <a:moveTo>
                      <a:pt x="1473" y="4"/>
                    </a:moveTo>
                    <a:cubicBezTo>
                      <a:pt x="1372" y="4"/>
                      <a:pt x="1372" y="4"/>
                      <a:pt x="1372" y="4"/>
                    </a:cubicBezTo>
                    <a:cubicBezTo>
                      <a:pt x="1372" y="187"/>
                      <a:pt x="1372" y="187"/>
                      <a:pt x="1372" y="187"/>
                    </a:cubicBezTo>
                    <a:cubicBezTo>
                      <a:pt x="1473" y="187"/>
                      <a:pt x="1473" y="187"/>
                      <a:pt x="1473" y="187"/>
                    </a:cubicBezTo>
                    <a:cubicBezTo>
                      <a:pt x="1473" y="156"/>
                      <a:pt x="1473" y="156"/>
                      <a:pt x="1473" y="156"/>
                    </a:cubicBezTo>
                    <a:cubicBezTo>
                      <a:pt x="1407" y="156"/>
                      <a:pt x="1407" y="156"/>
                      <a:pt x="1407" y="156"/>
                    </a:cubicBezTo>
                    <a:cubicBezTo>
                      <a:pt x="1407" y="107"/>
                      <a:pt x="1407" y="107"/>
                      <a:pt x="1407" y="107"/>
                    </a:cubicBezTo>
                    <a:cubicBezTo>
                      <a:pt x="1471" y="107"/>
                      <a:pt x="1471" y="107"/>
                      <a:pt x="1471" y="107"/>
                    </a:cubicBezTo>
                    <a:cubicBezTo>
                      <a:pt x="1471" y="76"/>
                      <a:pt x="1471" y="76"/>
                      <a:pt x="1471" y="76"/>
                    </a:cubicBezTo>
                    <a:cubicBezTo>
                      <a:pt x="1407" y="76"/>
                      <a:pt x="1407" y="76"/>
                      <a:pt x="1407" y="76"/>
                    </a:cubicBezTo>
                    <a:cubicBezTo>
                      <a:pt x="1407" y="35"/>
                      <a:pt x="1407" y="35"/>
                      <a:pt x="1407" y="35"/>
                    </a:cubicBezTo>
                    <a:cubicBezTo>
                      <a:pt x="1473" y="35"/>
                      <a:pt x="1473" y="35"/>
                      <a:pt x="1473" y="35"/>
                    </a:cubicBezTo>
                    <a:cubicBezTo>
                      <a:pt x="1473" y="4"/>
                      <a:pt x="1473" y="4"/>
                      <a:pt x="1473"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
                    <a:srgbClr val="F24F00"/>
                  </a:buClr>
                </a:pPr>
                <a:endParaRPr lang="cs-CZ" dirty="0">
                  <a:solidFill>
                    <a:srgbClr val="000000"/>
                  </a:solidFill>
                </a:endParaRPr>
              </a:p>
            </p:txBody>
          </p:sp>
        </p:grpSp>
      </p:grpSp>
    </p:spTree>
    <p:extLst>
      <p:ext uri="{BB962C8B-B14F-4D97-AF65-F5344CB8AC3E}">
        <p14:creationId xmlns:p14="http://schemas.microsoft.com/office/powerpoint/2010/main" val="2776281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8136762" cy="391389"/>
          </a:xfrm>
        </p:spPr>
        <p:txBody>
          <a:bodyPr/>
          <a:lstStyle/>
          <a:p>
            <a:r>
              <a:rPr lang="cs-CZ" dirty="0" smtClean="0"/>
              <a:t>Co Děláme?</a:t>
            </a:r>
            <a:endParaRPr lang="cs-CZ" dirty="0"/>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solidFill>
                  <a:srgbClr val="F24F00"/>
                </a:solidFill>
              </a:rPr>
              <a:pPr/>
              <a:t>2</a:t>
            </a:fld>
            <a:endParaRPr lang="cs-CZ" dirty="0">
              <a:solidFill>
                <a:srgbClr val="F24F00"/>
              </a:solidFill>
            </a:endParaRPr>
          </a:p>
        </p:txBody>
      </p:sp>
      <p:sp>
        <p:nvSpPr>
          <p:cNvPr id="8" name="Obdélník 7"/>
          <p:cNvSpPr/>
          <p:nvPr/>
        </p:nvSpPr>
        <p:spPr>
          <a:xfrm>
            <a:off x="535717" y="1635112"/>
            <a:ext cx="7872013" cy="707886"/>
          </a:xfrm>
          <a:prstGeom prst="rect">
            <a:avLst/>
          </a:prstGeom>
        </p:spPr>
        <p:txBody>
          <a:bodyPr wrap="square">
            <a:spAutoFit/>
          </a:bodyPr>
          <a:lstStyle/>
          <a:p>
            <a:pPr algn="just">
              <a:buClr>
                <a:srgbClr val="F24F00"/>
              </a:buClr>
              <a:buSzPct val="120000"/>
            </a:pPr>
            <a:r>
              <a:rPr lang="cs-CZ" sz="1600" i="0" dirty="0">
                <a:solidFill>
                  <a:srgbClr val="000000"/>
                </a:solidFill>
              </a:rPr>
              <a:t>      </a:t>
            </a:r>
          </a:p>
          <a:p>
            <a:pPr marL="285750" indent="-285750" algn="just">
              <a:buClr>
                <a:srgbClr val="F24F00"/>
              </a:buClr>
              <a:buSzPct val="120000"/>
              <a:buFont typeface="Wingdings" pitchFamily="2" charset="2"/>
              <a:buChar char="§"/>
            </a:pPr>
            <a:endParaRPr lang="cs-CZ" sz="1600" i="0" dirty="0">
              <a:solidFill>
                <a:srgbClr val="000000"/>
              </a:solidFill>
            </a:endParaRPr>
          </a:p>
        </p:txBody>
      </p:sp>
      <p:sp>
        <p:nvSpPr>
          <p:cNvPr id="3" name="Obdélník 2"/>
          <p:cNvSpPr/>
          <p:nvPr/>
        </p:nvSpPr>
        <p:spPr>
          <a:xfrm>
            <a:off x="535717" y="1635112"/>
            <a:ext cx="4828371" cy="3088025"/>
          </a:xfrm>
          <a:prstGeom prst="rect">
            <a:avLst/>
          </a:prstGeom>
        </p:spPr>
        <p:txBody>
          <a:bodyPr wrap="square">
            <a:spAutoFit/>
          </a:bodyPr>
          <a:lstStyle/>
          <a:p>
            <a:pPr marL="285750" indent="-285750" algn="l">
              <a:lnSpc>
                <a:spcPct val="150000"/>
              </a:lnSpc>
              <a:buClr>
                <a:srgbClr val="F24F00"/>
              </a:buClr>
              <a:buFont typeface="Wingdings" pitchFamily="2" charset="2"/>
              <a:buChar char="§"/>
            </a:pPr>
            <a:r>
              <a:rPr lang="cs-CZ" sz="1800" i="0" dirty="0">
                <a:solidFill>
                  <a:srgbClr val="000000"/>
                </a:solidFill>
              </a:rPr>
              <a:t>Řídíme provoz distribuční soustavy</a:t>
            </a:r>
          </a:p>
          <a:p>
            <a:pPr marL="285750" indent="-285750" algn="l">
              <a:lnSpc>
                <a:spcPct val="150000"/>
              </a:lnSpc>
              <a:buClr>
                <a:srgbClr val="F24F00"/>
              </a:buClr>
              <a:buFont typeface="Wingdings" pitchFamily="2" charset="2"/>
              <a:buChar char="§"/>
            </a:pPr>
            <a:r>
              <a:rPr lang="cs-CZ" sz="1800" i="0" dirty="0">
                <a:solidFill>
                  <a:srgbClr val="000000"/>
                </a:solidFill>
              </a:rPr>
              <a:t>Rozvíjíme a budujeme distribuční soustavu</a:t>
            </a:r>
          </a:p>
          <a:p>
            <a:pPr marL="285750" indent="-285750" algn="l">
              <a:lnSpc>
                <a:spcPct val="150000"/>
              </a:lnSpc>
              <a:buClr>
                <a:srgbClr val="F24F00"/>
              </a:buClr>
              <a:buFont typeface="Wingdings" pitchFamily="2" charset="2"/>
              <a:buChar char="§"/>
            </a:pPr>
            <a:r>
              <a:rPr lang="cs-CZ" sz="1800" i="0" dirty="0">
                <a:solidFill>
                  <a:srgbClr val="000000"/>
                </a:solidFill>
              </a:rPr>
              <a:t>Řešíme a odstraňujeme poruchy</a:t>
            </a:r>
          </a:p>
          <a:p>
            <a:pPr marL="285750" indent="-285750" algn="l">
              <a:lnSpc>
                <a:spcPct val="150000"/>
              </a:lnSpc>
              <a:buClr>
                <a:srgbClr val="F24F00"/>
              </a:buClr>
              <a:buFont typeface="Wingdings" pitchFamily="2" charset="2"/>
              <a:buChar char="§"/>
            </a:pPr>
            <a:r>
              <a:rPr lang="cs-CZ" sz="1800" i="0" dirty="0">
                <a:solidFill>
                  <a:srgbClr val="000000"/>
                </a:solidFill>
              </a:rPr>
              <a:t>Připojujeme odběratele a zdroje elektřiny</a:t>
            </a:r>
          </a:p>
          <a:p>
            <a:pPr marL="285750" indent="-285750" algn="l">
              <a:lnSpc>
                <a:spcPct val="150000"/>
              </a:lnSpc>
              <a:buClr>
                <a:srgbClr val="F24F00"/>
              </a:buClr>
              <a:buFont typeface="Wingdings" pitchFamily="2" charset="2"/>
              <a:buChar char="§"/>
            </a:pPr>
            <a:r>
              <a:rPr lang="cs-CZ" sz="1800" i="0" dirty="0">
                <a:solidFill>
                  <a:srgbClr val="000000"/>
                </a:solidFill>
              </a:rPr>
              <a:t>Komunikujeme s našimi klienty (občany, podnikateli, veřejnou správou)</a:t>
            </a:r>
          </a:p>
        </p:txBody>
      </p:sp>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2127"/>
          <a:stretch/>
        </p:blipFill>
        <p:spPr bwMode="auto">
          <a:xfrm>
            <a:off x="13137502" y="0"/>
            <a:ext cx="12065647"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www.cez.cz/edee/content/img-other/cezes/nase-sluzby/energeticky-dispec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538922"/>
            <a:ext cx="28575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5" y="3829001"/>
            <a:ext cx="2857499" cy="19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117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8136762" cy="391389"/>
          </a:xfrm>
        </p:spPr>
        <p:txBody>
          <a:bodyPr/>
          <a:lstStyle/>
          <a:p>
            <a:r>
              <a:rPr lang="cs-CZ" dirty="0" smtClean="0"/>
              <a:t>MIMOŘÁDNÉ SITUACE, KRIZOVÉ ŘÍZENÍ</a:t>
            </a:r>
            <a:endParaRPr lang="cs-CZ" dirty="0"/>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solidFill>
                  <a:srgbClr val="F24F00"/>
                </a:solidFill>
              </a:rPr>
              <a:pPr/>
              <a:t>3</a:t>
            </a:fld>
            <a:endParaRPr lang="cs-CZ">
              <a:solidFill>
                <a:srgbClr val="F24F00"/>
              </a:solidFill>
            </a:endParaRPr>
          </a:p>
        </p:txBody>
      </p:sp>
      <p:sp>
        <p:nvSpPr>
          <p:cNvPr id="6" name="TextovéPole 5"/>
          <p:cNvSpPr txBox="1"/>
          <p:nvPr/>
        </p:nvSpPr>
        <p:spPr>
          <a:xfrm>
            <a:off x="1187624" y="1593698"/>
            <a:ext cx="2071401" cy="830997"/>
          </a:xfrm>
          <a:prstGeom prst="rect">
            <a:avLst/>
          </a:prstGeom>
          <a:solidFill>
            <a:schemeClr val="bg1">
              <a:lumMod val="50000"/>
            </a:schemeClr>
          </a:solidFill>
        </p:spPr>
        <p:txBody>
          <a:bodyPr wrap="none" rtlCol="0">
            <a:spAutoFit/>
          </a:bodyPr>
          <a:lstStyle/>
          <a:p>
            <a:pPr algn="l" eaLnBrk="1" fontAlgn="auto" hangingPunct="1">
              <a:spcBef>
                <a:spcPts val="0"/>
              </a:spcBef>
              <a:spcAft>
                <a:spcPts val="0"/>
              </a:spcAft>
              <a:buClrTx/>
              <a:buFontTx/>
              <a:buNone/>
            </a:pPr>
            <a:r>
              <a:rPr lang="cs-CZ" sz="1600" b="1" i="0" dirty="0" smtClean="0">
                <a:solidFill>
                  <a:srgbClr val="FFFFFF"/>
                </a:solidFill>
                <a:latin typeface="Arial CE"/>
              </a:rPr>
              <a:t>Legislativa:</a:t>
            </a:r>
          </a:p>
          <a:p>
            <a:pPr marL="285750" indent="-285750" algn="l" eaLnBrk="1" fontAlgn="auto" hangingPunct="1">
              <a:spcBef>
                <a:spcPts val="0"/>
              </a:spcBef>
              <a:spcAft>
                <a:spcPts val="0"/>
              </a:spcAft>
              <a:buClrTx/>
              <a:buFont typeface="Wingdings" pitchFamily="2" charset="2"/>
              <a:buChar char="§"/>
            </a:pPr>
            <a:r>
              <a:rPr lang="cs-CZ" sz="1600" i="0" dirty="0" err="1">
                <a:solidFill>
                  <a:srgbClr val="FFFFFF"/>
                </a:solidFill>
                <a:latin typeface="Arial CE"/>
              </a:rPr>
              <a:t>z</a:t>
            </a:r>
            <a:r>
              <a:rPr lang="cs-CZ" sz="1600" i="0" dirty="0" err="1" smtClean="0">
                <a:solidFill>
                  <a:srgbClr val="FFFFFF"/>
                </a:solidFill>
                <a:latin typeface="Arial CE"/>
              </a:rPr>
              <a:t>.č</a:t>
            </a:r>
            <a:r>
              <a:rPr lang="cs-CZ" sz="1600" i="0" dirty="0" smtClean="0">
                <a:solidFill>
                  <a:srgbClr val="FFFFFF"/>
                </a:solidFill>
                <a:latin typeface="Arial CE"/>
              </a:rPr>
              <a:t>. 239/2000 Sb.</a:t>
            </a:r>
          </a:p>
          <a:p>
            <a:pPr marL="285750" indent="-285750" algn="l" eaLnBrk="1" fontAlgn="auto" hangingPunct="1">
              <a:spcBef>
                <a:spcPts val="0"/>
              </a:spcBef>
              <a:spcAft>
                <a:spcPts val="0"/>
              </a:spcAft>
              <a:buClrTx/>
              <a:buFont typeface="Wingdings" pitchFamily="2" charset="2"/>
              <a:buChar char="§"/>
            </a:pPr>
            <a:r>
              <a:rPr lang="cs-CZ" sz="1600" i="0" dirty="0" err="1" smtClean="0">
                <a:solidFill>
                  <a:srgbClr val="FFFFFF"/>
                </a:solidFill>
                <a:latin typeface="Arial CE"/>
              </a:rPr>
              <a:t>z.č</a:t>
            </a:r>
            <a:r>
              <a:rPr lang="cs-CZ" sz="1600" i="0" dirty="0" smtClean="0">
                <a:solidFill>
                  <a:srgbClr val="FFFFFF"/>
                </a:solidFill>
                <a:latin typeface="Arial CE"/>
              </a:rPr>
              <a:t>. 458/2000 Sb.</a:t>
            </a:r>
            <a:endParaRPr lang="cs-CZ" sz="1600" i="0" dirty="0">
              <a:solidFill>
                <a:srgbClr val="FFFFFF"/>
              </a:solidFill>
              <a:latin typeface="Arial CE"/>
            </a:endParaRPr>
          </a:p>
        </p:txBody>
      </p:sp>
      <p:sp>
        <p:nvSpPr>
          <p:cNvPr id="7" name="Šipka doprava 6"/>
          <p:cNvSpPr/>
          <p:nvPr/>
        </p:nvSpPr>
        <p:spPr bwMode="auto">
          <a:xfrm>
            <a:off x="539552" y="1846673"/>
            <a:ext cx="576064" cy="465364"/>
          </a:xfrm>
          <a:prstGeom prst="rightArrow">
            <a:avLst/>
          </a:prstGeom>
          <a:solidFill>
            <a:schemeClr val="bg2"/>
          </a:solidFill>
          <a:ln w="0">
            <a:noFill/>
            <a:prstDash val="solid"/>
            <a:round/>
            <a:headEnd/>
            <a:tailEnd/>
          </a:ln>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buClrTx/>
              <a:buFontTx/>
              <a:buNone/>
            </a:pPr>
            <a:endParaRPr lang="cs-CZ" sz="1800" i="0">
              <a:solidFill>
                <a:srgbClr val="000000"/>
              </a:solidFill>
              <a:latin typeface="Arial CE"/>
            </a:endParaRPr>
          </a:p>
        </p:txBody>
      </p:sp>
      <p:sp>
        <p:nvSpPr>
          <p:cNvPr id="8" name="Zaoblený obdélník 7"/>
          <p:cNvSpPr/>
          <p:nvPr/>
        </p:nvSpPr>
        <p:spPr bwMode="auto">
          <a:xfrm>
            <a:off x="5868144" y="3251662"/>
            <a:ext cx="2520280" cy="1265352"/>
          </a:xfrm>
          <a:prstGeom prst="roundRect">
            <a:avLst/>
          </a:prstGeom>
          <a:solidFill>
            <a:schemeClr val="bg1"/>
          </a:solidFill>
          <a:ln w="0">
            <a:solidFill>
              <a:schemeClr val="accent2"/>
            </a:solidFill>
            <a:prstDash val="solid"/>
            <a:round/>
            <a:headEnd/>
            <a:tailEnd/>
          </a:ln>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0"/>
              </a:spcAft>
              <a:buClrTx/>
              <a:buFontTx/>
              <a:buNone/>
            </a:pPr>
            <a:r>
              <a:rPr lang="cs-CZ" sz="1600" b="1" i="0" dirty="0" smtClean="0">
                <a:solidFill>
                  <a:srgbClr val="000000"/>
                </a:solidFill>
                <a:latin typeface="Arial CE"/>
              </a:rPr>
              <a:t>při bezprostředním ohrožení života, zdraví nebo majetku osob </a:t>
            </a:r>
            <a:endParaRPr lang="cs-CZ" sz="1600" b="1" i="0" dirty="0">
              <a:solidFill>
                <a:srgbClr val="000000"/>
              </a:solidFill>
              <a:latin typeface="Arial CE"/>
            </a:endParaRPr>
          </a:p>
        </p:txBody>
      </p:sp>
      <p:sp>
        <p:nvSpPr>
          <p:cNvPr id="9" name="Zaoblený obdélník 8"/>
          <p:cNvSpPr/>
          <p:nvPr/>
        </p:nvSpPr>
        <p:spPr bwMode="auto">
          <a:xfrm>
            <a:off x="5868144" y="4867312"/>
            <a:ext cx="2520280" cy="1267200"/>
          </a:xfrm>
          <a:prstGeom prst="roundRect">
            <a:avLst/>
          </a:prstGeom>
          <a:solidFill>
            <a:schemeClr val="bg1"/>
          </a:solidFill>
          <a:ln w="0">
            <a:solidFill>
              <a:schemeClr val="accent2"/>
            </a:solidFill>
            <a:prstDash val="solid"/>
            <a:round/>
            <a:headEnd/>
            <a:tailEnd/>
          </a:ln>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0"/>
              </a:spcAft>
              <a:buClrTx/>
              <a:buFontTx/>
              <a:buNone/>
            </a:pPr>
            <a:r>
              <a:rPr lang="cs-CZ" sz="1600" b="1" i="0" dirty="0" smtClean="0">
                <a:solidFill>
                  <a:srgbClr val="000000"/>
                </a:solidFill>
                <a:latin typeface="Arial CE"/>
              </a:rPr>
              <a:t>Rozsáhlé poruchy </a:t>
            </a:r>
            <a:br>
              <a:rPr lang="cs-CZ" sz="1600" b="1" i="0" dirty="0" smtClean="0">
                <a:solidFill>
                  <a:srgbClr val="000000"/>
                </a:solidFill>
                <a:latin typeface="Arial CE"/>
              </a:rPr>
            </a:br>
            <a:r>
              <a:rPr lang="cs-CZ" sz="1600" b="1" i="0" dirty="0" smtClean="0">
                <a:solidFill>
                  <a:srgbClr val="000000"/>
                </a:solidFill>
                <a:latin typeface="Arial CE"/>
              </a:rPr>
              <a:t>a kalamitní stavy </a:t>
            </a:r>
            <a:endParaRPr lang="cs-CZ" sz="1600" b="1" i="0" dirty="0">
              <a:solidFill>
                <a:srgbClr val="000000"/>
              </a:solidFill>
              <a:latin typeface="Arial CE"/>
            </a:endParaRPr>
          </a:p>
        </p:txBody>
      </p:sp>
      <p:sp>
        <p:nvSpPr>
          <p:cNvPr id="17" name="Zaoblený obdélník 16"/>
          <p:cNvSpPr/>
          <p:nvPr/>
        </p:nvSpPr>
        <p:spPr bwMode="auto">
          <a:xfrm>
            <a:off x="1115616" y="3251662"/>
            <a:ext cx="1872208" cy="1265352"/>
          </a:xfrm>
          <a:prstGeom prst="roundRect">
            <a:avLst/>
          </a:prstGeom>
          <a:solidFill>
            <a:schemeClr val="bg1"/>
          </a:solidFill>
          <a:ln w="0">
            <a:solidFill>
              <a:schemeClr val="accent2"/>
            </a:solidFill>
            <a:prstDash val="solid"/>
            <a:round/>
            <a:headEnd/>
            <a:tailEnd/>
          </a:ln>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0"/>
              </a:spcAft>
              <a:buClrTx/>
              <a:buFontTx/>
              <a:buNone/>
            </a:pPr>
            <a:r>
              <a:rPr lang="cs-CZ" sz="1600" b="1" i="0" dirty="0" smtClean="0">
                <a:solidFill>
                  <a:srgbClr val="000000"/>
                </a:solidFill>
                <a:latin typeface="Arial CE"/>
              </a:rPr>
              <a:t>nepředvídatelné</a:t>
            </a:r>
            <a:endParaRPr lang="cs-CZ" sz="1600" b="1" i="0" dirty="0">
              <a:solidFill>
                <a:srgbClr val="000000"/>
              </a:solidFill>
              <a:latin typeface="Arial CE"/>
            </a:endParaRPr>
          </a:p>
        </p:txBody>
      </p:sp>
      <p:sp>
        <p:nvSpPr>
          <p:cNvPr id="18" name="Zaoblený obdélník 17"/>
          <p:cNvSpPr/>
          <p:nvPr/>
        </p:nvSpPr>
        <p:spPr bwMode="auto">
          <a:xfrm>
            <a:off x="1115617" y="4867312"/>
            <a:ext cx="1872208" cy="1267200"/>
          </a:xfrm>
          <a:prstGeom prst="roundRect">
            <a:avLst/>
          </a:prstGeom>
          <a:solidFill>
            <a:schemeClr val="bg1"/>
          </a:solidFill>
          <a:ln w="0">
            <a:solidFill>
              <a:schemeClr val="accent2"/>
            </a:solidFill>
            <a:prstDash val="solid"/>
            <a:round/>
            <a:headEnd/>
            <a:tailEnd/>
          </a:ln>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0"/>
              </a:spcAft>
              <a:buClrTx/>
              <a:buFontTx/>
              <a:buNone/>
            </a:pPr>
            <a:r>
              <a:rPr lang="cs-CZ" sz="1600" b="1" i="0" dirty="0" smtClean="0">
                <a:solidFill>
                  <a:srgbClr val="000000"/>
                </a:solidFill>
                <a:latin typeface="Arial CE"/>
              </a:rPr>
              <a:t>předvídatelné</a:t>
            </a:r>
            <a:endParaRPr lang="cs-CZ" sz="1600" b="1" i="0" dirty="0">
              <a:solidFill>
                <a:srgbClr val="000000"/>
              </a:solidFill>
              <a:latin typeface="Arial CE"/>
            </a:endParaRPr>
          </a:p>
        </p:txBody>
      </p:sp>
      <p:sp>
        <p:nvSpPr>
          <p:cNvPr id="19" name="Šipka doprava 18"/>
          <p:cNvSpPr/>
          <p:nvPr/>
        </p:nvSpPr>
        <p:spPr bwMode="auto">
          <a:xfrm>
            <a:off x="3131840" y="3740492"/>
            <a:ext cx="288032" cy="287691"/>
          </a:xfrm>
          <a:prstGeom prst="rightArrow">
            <a:avLst/>
          </a:prstGeom>
          <a:solidFill>
            <a:schemeClr val="bg2"/>
          </a:solidFill>
          <a:ln w="0">
            <a:noFill/>
            <a:prstDash val="solid"/>
            <a:round/>
            <a:headEnd/>
            <a:tailEnd/>
          </a:ln>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buClrTx/>
              <a:buFontTx/>
              <a:buNone/>
            </a:pPr>
            <a:endParaRPr lang="cs-CZ" sz="1800" i="0">
              <a:solidFill>
                <a:srgbClr val="000000"/>
              </a:solidFill>
              <a:latin typeface="Arial CE"/>
            </a:endParaRPr>
          </a:p>
        </p:txBody>
      </p:sp>
      <p:sp>
        <p:nvSpPr>
          <p:cNvPr id="20" name="Zaoblený obdélník 19"/>
          <p:cNvSpPr/>
          <p:nvPr/>
        </p:nvSpPr>
        <p:spPr bwMode="auto">
          <a:xfrm>
            <a:off x="3477112" y="3251662"/>
            <a:ext cx="1872208" cy="1265352"/>
          </a:xfrm>
          <a:prstGeom prst="roundRect">
            <a:avLst/>
          </a:prstGeom>
          <a:solidFill>
            <a:schemeClr val="bg1"/>
          </a:solidFill>
          <a:ln w="0">
            <a:solidFill>
              <a:schemeClr val="accent2"/>
            </a:solidFill>
            <a:prstDash val="solid"/>
            <a:round/>
            <a:headEnd/>
            <a:tailEnd/>
          </a:ln>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0"/>
              </a:spcAft>
              <a:buClrTx/>
              <a:buFontTx/>
              <a:buNone/>
            </a:pPr>
            <a:r>
              <a:rPr lang="cs-CZ" sz="1600" i="0" dirty="0" smtClean="0">
                <a:solidFill>
                  <a:srgbClr val="000000"/>
                </a:solidFill>
                <a:latin typeface="Arial CE"/>
              </a:rPr>
              <a:t>zpravidla od složek IZS (požáry, nehody, úrazy,…)</a:t>
            </a:r>
            <a:endParaRPr lang="cs-CZ" sz="1600" i="0" dirty="0">
              <a:solidFill>
                <a:srgbClr val="000000"/>
              </a:solidFill>
              <a:latin typeface="Arial CE"/>
            </a:endParaRPr>
          </a:p>
        </p:txBody>
      </p:sp>
      <p:sp>
        <p:nvSpPr>
          <p:cNvPr id="21" name="Zaoblený obdélník 20"/>
          <p:cNvSpPr/>
          <p:nvPr/>
        </p:nvSpPr>
        <p:spPr bwMode="auto">
          <a:xfrm>
            <a:off x="3477112" y="4898104"/>
            <a:ext cx="1872208" cy="1267200"/>
          </a:xfrm>
          <a:prstGeom prst="roundRect">
            <a:avLst/>
          </a:prstGeom>
          <a:solidFill>
            <a:schemeClr val="bg1"/>
          </a:solidFill>
          <a:ln w="0">
            <a:solidFill>
              <a:schemeClr val="accent2"/>
            </a:solidFill>
            <a:prstDash val="solid"/>
            <a:round/>
            <a:headEnd/>
            <a:tailEnd/>
          </a:ln>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0"/>
              </a:spcAft>
              <a:buClrTx/>
              <a:buFontTx/>
              <a:buNone/>
            </a:pPr>
            <a:r>
              <a:rPr lang="cs-CZ" sz="1600" i="0" dirty="0" smtClean="0">
                <a:solidFill>
                  <a:srgbClr val="000000"/>
                </a:solidFill>
                <a:latin typeface="Arial CE"/>
              </a:rPr>
              <a:t>předpověď počasí, výstrahy ČHMÚ apod. (povodně, vichřice, …)</a:t>
            </a:r>
            <a:endParaRPr lang="cs-CZ" sz="1600" i="0" dirty="0">
              <a:solidFill>
                <a:srgbClr val="000000"/>
              </a:solidFill>
              <a:latin typeface="Arial CE"/>
            </a:endParaRPr>
          </a:p>
        </p:txBody>
      </p:sp>
      <p:sp>
        <p:nvSpPr>
          <p:cNvPr id="22" name="Šipka doprava 21"/>
          <p:cNvSpPr/>
          <p:nvPr/>
        </p:nvSpPr>
        <p:spPr bwMode="auto">
          <a:xfrm>
            <a:off x="5465592" y="3749046"/>
            <a:ext cx="288032" cy="287691"/>
          </a:xfrm>
          <a:prstGeom prst="rightArrow">
            <a:avLst/>
          </a:prstGeom>
          <a:solidFill>
            <a:schemeClr val="bg2"/>
          </a:solidFill>
          <a:ln w="0">
            <a:noFill/>
            <a:prstDash val="solid"/>
            <a:round/>
            <a:headEnd/>
            <a:tailEnd/>
          </a:ln>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buClrTx/>
              <a:buFontTx/>
              <a:buNone/>
            </a:pPr>
            <a:endParaRPr lang="cs-CZ" sz="1800" i="0">
              <a:solidFill>
                <a:srgbClr val="000000"/>
              </a:solidFill>
              <a:latin typeface="Arial CE"/>
            </a:endParaRPr>
          </a:p>
        </p:txBody>
      </p:sp>
      <p:sp>
        <p:nvSpPr>
          <p:cNvPr id="23" name="Šipka doprava 22"/>
          <p:cNvSpPr/>
          <p:nvPr/>
        </p:nvSpPr>
        <p:spPr bwMode="auto">
          <a:xfrm>
            <a:off x="3131840" y="5357066"/>
            <a:ext cx="288032" cy="287691"/>
          </a:xfrm>
          <a:prstGeom prst="rightArrow">
            <a:avLst/>
          </a:prstGeom>
          <a:solidFill>
            <a:schemeClr val="bg2"/>
          </a:solidFill>
          <a:ln w="0">
            <a:noFill/>
            <a:prstDash val="solid"/>
            <a:round/>
            <a:headEnd/>
            <a:tailEnd/>
          </a:ln>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buClrTx/>
              <a:buFontTx/>
              <a:buNone/>
            </a:pPr>
            <a:endParaRPr lang="cs-CZ" sz="1800" i="0">
              <a:solidFill>
                <a:srgbClr val="000000"/>
              </a:solidFill>
              <a:latin typeface="Arial CE"/>
            </a:endParaRPr>
          </a:p>
        </p:txBody>
      </p:sp>
      <p:sp>
        <p:nvSpPr>
          <p:cNvPr id="24" name="Šipka doprava 23"/>
          <p:cNvSpPr/>
          <p:nvPr/>
        </p:nvSpPr>
        <p:spPr bwMode="auto">
          <a:xfrm>
            <a:off x="5465592" y="5365620"/>
            <a:ext cx="288032" cy="287691"/>
          </a:xfrm>
          <a:prstGeom prst="rightArrow">
            <a:avLst/>
          </a:prstGeom>
          <a:solidFill>
            <a:schemeClr val="bg2"/>
          </a:solidFill>
          <a:ln w="0">
            <a:noFill/>
            <a:prstDash val="solid"/>
            <a:round/>
            <a:headEnd/>
            <a:tailEnd/>
          </a:ln>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buClrTx/>
              <a:buFontTx/>
              <a:buNone/>
            </a:pPr>
            <a:endParaRPr lang="cs-CZ" sz="1800" i="0">
              <a:solidFill>
                <a:srgbClr val="000000"/>
              </a:solidFill>
              <a:latin typeface="Arial CE"/>
            </a:endParaRPr>
          </a:p>
        </p:txBody>
      </p:sp>
      <p:sp>
        <p:nvSpPr>
          <p:cNvPr id="25" name="TextovéPole 24"/>
          <p:cNvSpPr txBox="1"/>
          <p:nvPr/>
        </p:nvSpPr>
        <p:spPr>
          <a:xfrm>
            <a:off x="3304537" y="1593698"/>
            <a:ext cx="4075776" cy="830997"/>
          </a:xfrm>
          <a:prstGeom prst="rect">
            <a:avLst/>
          </a:prstGeom>
          <a:noFill/>
        </p:spPr>
        <p:txBody>
          <a:bodyPr wrap="square" rtlCol="0">
            <a:spAutoFit/>
          </a:bodyPr>
          <a:lstStyle/>
          <a:p>
            <a:pPr algn="l" eaLnBrk="1" fontAlgn="auto" hangingPunct="1">
              <a:spcBef>
                <a:spcPts val="0"/>
              </a:spcBef>
              <a:spcAft>
                <a:spcPts val="0"/>
              </a:spcAft>
              <a:buClrTx/>
              <a:buFontTx/>
              <a:buNone/>
            </a:pPr>
            <a:r>
              <a:rPr lang="cs-CZ" sz="1200" b="1" i="0" dirty="0" smtClean="0">
                <a:solidFill>
                  <a:srgbClr val="000000"/>
                </a:solidFill>
                <a:latin typeface="Arial CE"/>
              </a:rPr>
              <a:t>§ 25 odst. 3 písm. c</a:t>
            </a:r>
            <a:r>
              <a:rPr lang="cs-CZ" sz="1200" i="0" dirty="0" smtClean="0">
                <a:solidFill>
                  <a:srgbClr val="000000"/>
                </a:solidFill>
                <a:latin typeface="Arial CE"/>
              </a:rPr>
              <a:t>) „omezit nebo přerušit v nezbytném rozsahu dodávku elektřiny při bezprostředním ohrožení života, zdraví nebo majetku osob a při likvidaci těchto stavů“</a:t>
            </a:r>
          </a:p>
        </p:txBody>
      </p:sp>
      <p:grpSp>
        <p:nvGrpSpPr>
          <p:cNvPr id="10" name="Skupina 9"/>
          <p:cNvGrpSpPr/>
          <p:nvPr/>
        </p:nvGrpSpPr>
        <p:grpSpPr>
          <a:xfrm>
            <a:off x="7487432" y="1643682"/>
            <a:ext cx="1036791" cy="939625"/>
            <a:chOff x="7524328" y="2113495"/>
            <a:chExt cx="1036791" cy="939625"/>
          </a:xfrm>
        </p:grpSpPr>
        <p:sp>
          <p:nvSpPr>
            <p:cNvPr id="5" name="Kosoúhelník 4"/>
            <p:cNvSpPr/>
            <p:nvPr/>
          </p:nvSpPr>
          <p:spPr bwMode="auto">
            <a:xfrm>
              <a:off x="7524328" y="2113495"/>
              <a:ext cx="1036791" cy="939625"/>
            </a:xfrm>
            <a:prstGeom prst="parallelogram">
              <a:avLst/>
            </a:prstGeom>
            <a:solidFill>
              <a:schemeClr val="bg1"/>
            </a:solidFill>
            <a:ln w="0">
              <a:solidFill>
                <a:schemeClr val="bg1">
                  <a:lumMod val="50000"/>
                </a:schemeClr>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buClrTx/>
                <a:buFontTx/>
                <a:buNone/>
              </a:pPr>
              <a:endParaRPr lang="cs-CZ" sz="1800" i="0">
                <a:solidFill>
                  <a:srgbClr val="000000"/>
                </a:solidFill>
                <a:latin typeface="Arial CE"/>
              </a:endParaRPr>
            </a:p>
          </p:txBody>
        </p:sp>
        <p:sp>
          <p:nvSpPr>
            <p:cNvPr id="3" name="TextovéPole 2"/>
            <p:cNvSpPr txBox="1"/>
            <p:nvPr/>
          </p:nvSpPr>
          <p:spPr>
            <a:xfrm>
              <a:off x="7613396" y="2409404"/>
              <a:ext cx="910827" cy="400110"/>
            </a:xfrm>
            <a:prstGeom prst="rect">
              <a:avLst/>
            </a:prstGeom>
            <a:noFill/>
          </p:spPr>
          <p:txBody>
            <a:bodyPr wrap="none" rtlCol="0">
              <a:spAutoFit/>
            </a:bodyPr>
            <a:lstStyle/>
            <a:p>
              <a:pPr eaLnBrk="1" fontAlgn="auto" hangingPunct="1">
                <a:spcBef>
                  <a:spcPts val="0"/>
                </a:spcBef>
                <a:spcAft>
                  <a:spcPts val="0"/>
                </a:spcAft>
                <a:buClrTx/>
                <a:buFontTx/>
                <a:buNone/>
              </a:pPr>
              <a:r>
                <a:rPr lang="cs-CZ" sz="1000" b="1" i="0" dirty="0" smtClean="0">
                  <a:solidFill>
                    <a:srgbClr val="DB4700"/>
                  </a:solidFill>
                  <a:latin typeface="Arial CE"/>
                </a:rPr>
                <a:t>HAVARIJNÍ </a:t>
              </a:r>
              <a:br>
                <a:rPr lang="cs-CZ" sz="1000" b="1" i="0" dirty="0" smtClean="0">
                  <a:solidFill>
                    <a:srgbClr val="DB4700"/>
                  </a:solidFill>
                  <a:latin typeface="Arial CE"/>
                </a:rPr>
              </a:br>
              <a:r>
                <a:rPr lang="cs-CZ" sz="1000" b="1" i="0" dirty="0" smtClean="0">
                  <a:solidFill>
                    <a:srgbClr val="DB4700"/>
                  </a:solidFill>
                  <a:latin typeface="Arial CE"/>
                </a:rPr>
                <a:t>PLÁN</a:t>
              </a:r>
              <a:endParaRPr lang="cs-CZ" sz="1000" b="1" i="0" dirty="0">
                <a:solidFill>
                  <a:srgbClr val="DB4700"/>
                </a:solidFill>
                <a:latin typeface="Arial CE"/>
              </a:endParaRPr>
            </a:p>
          </p:txBody>
        </p:sp>
      </p:grpSp>
    </p:spTree>
    <p:extLst>
      <p:ext uri="{BB962C8B-B14F-4D97-AF65-F5344CB8AC3E}">
        <p14:creationId xmlns:p14="http://schemas.microsoft.com/office/powerpoint/2010/main" val="364966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8136762" cy="846386"/>
          </a:xfrm>
        </p:spPr>
        <p:txBody>
          <a:bodyPr/>
          <a:lstStyle/>
          <a:p>
            <a:r>
              <a:rPr lang="cs-CZ" dirty="0" smtClean="0"/>
              <a:t>Krizové řízení DS</a:t>
            </a:r>
            <a:br>
              <a:rPr lang="cs-CZ" dirty="0" smtClean="0"/>
            </a:br>
            <a:r>
              <a:rPr lang="cs-CZ" dirty="0" smtClean="0">
                <a:solidFill>
                  <a:schemeClr val="tx1"/>
                </a:solidFill>
              </a:rPr>
              <a:t>fáze kalamity</a:t>
            </a:r>
            <a:endParaRPr lang="cs-CZ" dirty="0">
              <a:solidFill>
                <a:schemeClr val="tx1"/>
              </a:solidFill>
            </a:endParaRPr>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solidFill>
                  <a:srgbClr val="F24F00"/>
                </a:solidFill>
              </a:rPr>
              <a:pPr/>
              <a:t>4</a:t>
            </a:fld>
            <a:endParaRPr lang="cs-CZ">
              <a:solidFill>
                <a:srgbClr val="F24F00"/>
              </a:solidFill>
            </a:endParaRPr>
          </a:p>
        </p:txBody>
      </p:sp>
      <p:sp>
        <p:nvSpPr>
          <p:cNvPr id="10" name="TextovéPole 9"/>
          <p:cNvSpPr txBox="1"/>
          <p:nvPr/>
        </p:nvSpPr>
        <p:spPr>
          <a:xfrm>
            <a:off x="520700" y="1591632"/>
            <a:ext cx="8191500" cy="1477328"/>
          </a:xfrm>
          <a:prstGeom prst="rect">
            <a:avLst/>
          </a:prstGeom>
          <a:noFill/>
        </p:spPr>
        <p:txBody>
          <a:bodyPr wrap="square" rtlCol="0">
            <a:spAutoFit/>
          </a:bodyPr>
          <a:lstStyle/>
          <a:p>
            <a:pPr marL="342900" indent="-342900" algn="l" eaLnBrk="1" fontAlgn="auto" hangingPunct="1">
              <a:spcBef>
                <a:spcPts val="0"/>
              </a:spcBef>
              <a:spcAft>
                <a:spcPts val="0"/>
              </a:spcAft>
              <a:buClrTx/>
              <a:buFontTx/>
              <a:buAutoNum type="arabicPeriod"/>
            </a:pPr>
            <a:r>
              <a:rPr lang="cs-CZ" sz="1800" i="0" dirty="0" smtClean="0">
                <a:solidFill>
                  <a:srgbClr val="92D050"/>
                </a:solidFill>
                <a:latin typeface="Arial CE"/>
              </a:rPr>
              <a:t>Fáze - Před-kalamitní stav</a:t>
            </a:r>
          </a:p>
          <a:p>
            <a:pPr marL="342900" indent="-342900" algn="l" eaLnBrk="1" fontAlgn="auto" hangingPunct="1">
              <a:spcBef>
                <a:spcPts val="0"/>
              </a:spcBef>
              <a:spcAft>
                <a:spcPts val="0"/>
              </a:spcAft>
              <a:buClrTx/>
              <a:buFontTx/>
              <a:buAutoNum type="arabicPeriod"/>
            </a:pPr>
            <a:r>
              <a:rPr lang="cs-CZ" sz="1800" i="0" dirty="0" smtClean="0">
                <a:solidFill>
                  <a:srgbClr val="DB4700"/>
                </a:solidFill>
                <a:latin typeface="Arial CE"/>
              </a:rPr>
              <a:t>Fáze - Kalamita – akutní stádium</a:t>
            </a:r>
          </a:p>
          <a:p>
            <a:pPr marL="342900" indent="-342900" algn="l" eaLnBrk="1" fontAlgn="auto" hangingPunct="1">
              <a:spcBef>
                <a:spcPts val="0"/>
              </a:spcBef>
              <a:spcAft>
                <a:spcPts val="0"/>
              </a:spcAft>
              <a:buClrTx/>
              <a:buFontTx/>
              <a:buAutoNum type="arabicPeriod"/>
            </a:pPr>
            <a:r>
              <a:rPr lang="cs-CZ" sz="1800" i="0" dirty="0" smtClean="0">
                <a:solidFill>
                  <a:srgbClr val="FFC000"/>
                </a:solidFill>
                <a:latin typeface="Arial CE"/>
              </a:rPr>
              <a:t>Fáze – Kalamita, obnova dodávky po VVN, VN</a:t>
            </a:r>
          </a:p>
          <a:p>
            <a:pPr marL="342900" indent="-342900" algn="l" eaLnBrk="1" fontAlgn="auto" hangingPunct="1">
              <a:spcBef>
                <a:spcPts val="0"/>
              </a:spcBef>
              <a:spcAft>
                <a:spcPts val="0"/>
              </a:spcAft>
              <a:buClrTx/>
              <a:buFontTx/>
              <a:buAutoNum type="arabicPeriod"/>
            </a:pPr>
            <a:r>
              <a:rPr lang="cs-CZ" sz="1800" i="0" dirty="0" smtClean="0">
                <a:solidFill>
                  <a:srgbClr val="969696">
                    <a:lumMod val="75000"/>
                  </a:srgbClr>
                </a:solidFill>
                <a:latin typeface="Arial CE"/>
              </a:rPr>
              <a:t>Fáze – Kalamita, obnova dodávky NN</a:t>
            </a:r>
          </a:p>
          <a:p>
            <a:pPr marL="342900" indent="-342900" algn="l" eaLnBrk="1" fontAlgn="auto" hangingPunct="1">
              <a:spcBef>
                <a:spcPts val="0"/>
              </a:spcBef>
              <a:spcAft>
                <a:spcPts val="0"/>
              </a:spcAft>
              <a:buClrTx/>
              <a:buFontTx/>
              <a:buAutoNum type="arabicPeriod"/>
            </a:pPr>
            <a:r>
              <a:rPr lang="cs-CZ" sz="1800" i="0" dirty="0" smtClean="0">
                <a:solidFill>
                  <a:srgbClr val="000000"/>
                </a:solidFill>
                <a:latin typeface="Arial CE"/>
              </a:rPr>
              <a:t>Fáze – Po-kalamitní stav</a:t>
            </a:r>
            <a:endParaRPr lang="cs-CZ" sz="1800" i="0" dirty="0">
              <a:solidFill>
                <a:srgbClr val="000000"/>
              </a:solidFill>
              <a:latin typeface="Arial CE"/>
            </a:endParaRPr>
          </a:p>
        </p:txBody>
      </p:sp>
      <p:graphicFrame>
        <p:nvGraphicFramePr>
          <p:cNvPr id="6" name="Graf 5"/>
          <p:cNvGraphicFramePr/>
          <p:nvPr>
            <p:extLst>
              <p:ext uri="{D42A27DB-BD31-4B8C-83A1-F6EECF244321}">
                <p14:modId xmlns:p14="http://schemas.microsoft.com/office/powerpoint/2010/main" val="314866049"/>
              </p:ext>
            </p:extLst>
          </p:nvPr>
        </p:nvGraphicFramePr>
        <p:xfrm>
          <a:off x="1587260" y="3410273"/>
          <a:ext cx="7444597" cy="2859897"/>
        </p:xfrm>
        <a:graphic>
          <a:graphicData uri="http://schemas.openxmlformats.org/drawingml/2006/chart">
            <c:chart xmlns:c="http://schemas.openxmlformats.org/drawingml/2006/chart" xmlns:r="http://schemas.openxmlformats.org/officeDocument/2006/relationships" r:id="rId3"/>
          </a:graphicData>
        </a:graphic>
      </p:graphicFrame>
      <p:sp>
        <p:nvSpPr>
          <p:cNvPr id="3" name="Obousměrná vodorovná šipka 2"/>
          <p:cNvSpPr/>
          <p:nvPr/>
        </p:nvSpPr>
        <p:spPr bwMode="auto">
          <a:xfrm>
            <a:off x="2835437" y="3355371"/>
            <a:ext cx="3780000" cy="533400"/>
          </a:xfrm>
          <a:prstGeom prst="leftRightArrow">
            <a:avLst/>
          </a:prstGeom>
          <a:solidFill>
            <a:srgbClr val="FFC000"/>
          </a:solidFill>
          <a:ln w="0">
            <a:noFill/>
            <a:prstDash val="solid"/>
            <a:round/>
            <a:headEnd/>
            <a:tailEnd/>
          </a:ln>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0"/>
              </a:spcAft>
              <a:buClrTx/>
              <a:buFontTx/>
              <a:buNone/>
            </a:pPr>
            <a:r>
              <a:rPr lang="cs-CZ" sz="1600" b="1" i="0" dirty="0">
                <a:solidFill>
                  <a:srgbClr val="000000"/>
                </a:solidFill>
                <a:latin typeface="Arial CE"/>
              </a:rPr>
              <a:t>3</a:t>
            </a:r>
            <a:r>
              <a:rPr lang="cs-CZ" sz="1600" b="1" i="0" dirty="0" smtClean="0">
                <a:solidFill>
                  <a:srgbClr val="000000"/>
                </a:solidFill>
                <a:latin typeface="Arial CE"/>
              </a:rPr>
              <a:t>. Fáze</a:t>
            </a:r>
            <a:endParaRPr lang="cs-CZ" sz="1600" b="1" i="0" dirty="0">
              <a:solidFill>
                <a:srgbClr val="000000"/>
              </a:solidFill>
              <a:latin typeface="Arial CE"/>
            </a:endParaRPr>
          </a:p>
        </p:txBody>
      </p:sp>
      <p:sp>
        <p:nvSpPr>
          <p:cNvPr id="8" name="Obousměrná vodorovná šipka 7"/>
          <p:cNvSpPr/>
          <p:nvPr/>
        </p:nvSpPr>
        <p:spPr bwMode="auto">
          <a:xfrm>
            <a:off x="6623667" y="3360790"/>
            <a:ext cx="1143000" cy="533400"/>
          </a:xfrm>
          <a:prstGeom prst="leftRightArrow">
            <a:avLst/>
          </a:prstGeom>
          <a:solidFill>
            <a:schemeClr val="bg2"/>
          </a:solidFill>
          <a:ln w="0">
            <a:noFill/>
            <a:prstDash val="solid"/>
            <a:round/>
            <a:headEnd/>
            <a:tailEnd/>
          </a:ln>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0"/>
              </a:spcAft>
              <a:buClrTx/>
              <a:buFontTx/>
              <a:buNone/>
            </a:pPr>
            <a:r>
              <a:rPr lang="cs-CZ" sz="1600" b="1" i="0" dirty="0">
                <a:solidFill>
                  <a:srgbClr val="000000"/>
                </a:solidFill>
                <a:latin typeface="Arial CE"/>
              </a:rPr>
              <a:t>4</a:t>
            </a:r>
            <a:r>
              <a:rPr lang="cs-CZ" sz="1600" b="1" i="0" dirty="0" smtClean="0">
                <a:solidFill>
                  <a:srgbClr val="000000"/>
                </a:solidFill>
                <a:latin typeface="Arial CE"/>
              </a:rPr>
              <a:t>. Fáze</a:t>
            </a:r>
            <a:endParaRPr lang="cs-CZ" sz="1600" b="1" i="0" dirty="0">
              <a:solidFill>
                <a:srgbClr val="000000"/>
              </a:solidFill>
              <a:latin typeface="Arial CE"/>
            </a:endParaRPr>
          </a:p>
        </p:txBody>
      </p:sp>
      <p:sp>
        <p:nvSpPr>
          <p:cNvPr id="11" name="Obousměrná vodorovná šipka 10"/>
          <p:cNvSpPr/>
          <p:nvPr/>
        </p:nvSpPr>
        <p:spPr bwMode="auto">
          <a:xfrm>
            <a:off x="416945" y="3360816"/>
            <a:ext cx="1872344" cy="533400"/>
          </a:xfrm>
          <a:prstGeom prst="leftRightArrow">
            <a:avLst/>
          </a:prstGeom>
          <a:solidFill>
            <a:srgbClr val="92D050"/>
          </a:solidFill>
          <a:ln w="0">
            <a:noFill/>
            <a:prstDash val="solid"/>
            <a:round/>
            <a:headEnd/>
            <a:tailEnd/>
          </a:ln>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0"/>
              </a:spcAft>
              <a:buClrTx/>
              <a:buFontTx/>
              <a:buNone/>
            </a:pPr>
            <a:r>
              <a:rPr lang="cs-CZ" sz="1600" b="1" i="0" dirty="0" smtClean="0">
                <a:solidFill>
                  <a:srgbClr val="000000"/>
                </a:solidFill>
                <a:latin typeface="Arial CE"/>
              </a:rPr>
              <a:t>1. Fáze</a:t>
            </a:r>
            <a:endParaRPr lang="cs-CZ" sz="1600" b="1" i="0" dirty="0">
              <a:solidFill>
                <a:srgbClr val="000000"/>
              </a:solidFill>
              <a:latin typeface="Arial CE"/>
            </a:endParaRPr>
          </a:p>
        </p:txBody>
      </p:sp>
      <p:sp>
        <p:nvSpPr>
          <p:cNvPr id="18" name="Obdélník 17"/>
          <p:cNvSpPr/>
          <p:nvPr/>
        </p:nvSpPr>
        <p:spPr bwMode="auto">
          <a:xfrm>
            <a:off x="554961" y="5638800"/>
            <a:ext cx="1739663" cy="360000"/>
          </a:xfrm>
          <a:prstGeom prst="rect">
            <a:avLst/>
          </a:prstGeom>
          <a:solidFill>
            <a:srgbClr val="FFFF00"/>
          </a:solidFill>
          <a:ln w="0">
            <a:noFill/>
            <a:prstDash val="solid"/>
            <a:round/>
            <a:headEnd/>
            <a:tailEnd/>
          </a:ln>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0"/>
              </a:spcAft>
              <a:buClrTx/>
              <a:buFontTx/>
              <a:buNone/>
            </a:pPr>
            <a:r>
              <a:rPr lang="cs-CZ" sz="1600" b="1" i="0" dirty="0" smtClean="0">
                <a:solidFill>
                  <a:srgbClr val="000000"/>
                </a:solidFill>
                <a:latin typeface="Arial CE"/>
              </a:rPr>
              <a:t>Výstraha ČHMÚ</a:t>
            </a:r>
            <a:endParaRPr lang="cs-CZ" sz="1600" b="1" i="0" dirty="0">
              <a:solidFill>
                <a:srgbClr val="000000"/>
              </a:solidFill>
              <a:latin typeface="Arial CE"/>
            </a:endParaRPr>
          </a:p>
        </p:txBody>
      </p:sp>
      <p:sp>
        <p:nvSpPr>
          <p:cNvPr id="12" name="Obdélník 11"/>
          <p:cNvSpPr/>
          <p:nvPr/>
        </p:nvSpPr>
        <p:spPr bwMode="auto">
          <a:xfrm>
            <a:off x="2294627" y="3476444"/>
            <a:ext cx="543464" cy="288000"/>
          </a:xfrm>
          <a:prstGeom prst="rect">
            <a:avLst/>
          </a:prstGeom>
          <a:solidFill>
            <a:schemeClr val="accent2"/>
          </a:solidFill>
          <a:ln w="0">
            <a:noFill/>
            <a:prstDash val="solid"/>
            <a:round/>
            <a:headEnd/>
            <a:tailEnd/>
          </a:ln>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0"/>
              </a:spcAft>
              <a:buClrTx/>
              <a:buFontTx/>
              <a:buNone/>
            </a:pPr>
            <a:endParaRPr lang="cs-CZ" sz="800" b="1" i="0" dirty="0">
              <a:solidFill>
                <a:srgbClr val="000000"/>
              </a:solidFill>
              <a:latin typeface="Arial CE"/>
            </a:endParaRPr>
          </a:p>
        </p:txBody>
      </p:sp>
      <p:sp>
        <p:nvSpPr>
          <p:cNvPr id="13" name="TextovéPole 12"/>
          <p:cNvSpPr txBox="1"/>
          <p:nvPr/>
        </p:nvSpPr>
        <p:spPr>
          <a:xfrm>
            <a:off x="2242393" y="3497934"/>
            <a:ext cx="647932" cy="261610"/>
          </a:xfrm>
          <a:prstGeom prst="rect">
            <a:avLst/>
          </a:prstGeom>
          <a:noFill/>
        </p:spPr>
        <p:txBody>
          <a:bodyPr wrap="square" rtlCol="0">
            <a:spAutoFit/>
          </a:bodyPr>
          <a:lstStyle/>
          <a:p>
            <a:pPr algn="l" eaLnBrk="1" fontAlgn="auto" hangingPunct="1">
              <a:spcBef>
                <a:spcPts val="0"/>
              </a:spcBef>
              <a:spcAft>
                <a:spcPts val="0"/>
              </a:spcAft>
              <a:buClrTx/>
              <a:buFontTx/>
              <a:buNone/>
            </a:pPr>
            <a:r>
              <a:rPr lang="cs-CZ" sz="1050" b="1" i="0" dirty="0" smtClean="0">
                <a:solidFill>
                  <a:srgbClr val="000000"/>
                </a:solidFill>
                <a:latin typeface="Arial CE"/>
              </a:rPr>
              <a:t>2.Fáze</a:t>
            </a:r>
            <a:endParaRPr lang="cs-CZ" sz="1050" b="1" i="0" dirty="0">
              <a:solidFill>
                <a:srgbClr val="000000"/>
              </a:solidFill>
              <a:latin typeface="Arial CE"/>
            </a:endParaRPr>
          </a:p>
        </p:txBody>
      </p:sp>
      <p:sp>
        <p:nvSpPr>
          <p:cNvPr id="14" name="Obousměrná vodorovná šipka 13"/>
          <p:cNvSpPr/>
          <p:nvPr/>
        </p:nvSpPr>
        <p:spPr bwMode="auto">
          <a:xfrm>
            <a:off x="7776683" y="3366548"/>
            <a:ext cx="1143000" cy="533400"/>
          </a:xfrm>
          <a:prstGeom prst="leftRightArrow">
            <a:avLst/>
          </a:prstGeom>
          <a:solidFill>
            <a:schemeClr val="tx1"/>
          </a:solidFill>
          <a:ln w="0">
            <a:noFill/>
            <a:prstDash val="solid"/>
            <a:round/>
            <a:headEnd/>
            <a:tailEnd/>
          </a:ln>
        </p:spPr>
        <p:txBody>
          <a:bodyPr vert="horz" wrap="square" lIns="91440" tIns="45720" rIns="91440" bIns="45720" numCol="1" rtlCol="0" anchor="ctr" anchorCtr="0" compatLnSpc="1">
            <a:prstTxWarp prst="textNoShape">
              <a:avLst/>
            </a:prstTxWarp>
          </a:bodyPr>
          <a:lstStyle/>
          <a:p>
            <a:pPr eaLnBrk="1" fontAlgn="auto" hangingPunct="1">
              <a:spcBef>
                <a:spcPts val="0"/>
              </a:spcBef>
              <a:spcAft>
                <a:spcPts val="0"/>
              </a:spcAft>
              <a:buClrTx/>
              <a:buFontTx/>
              <a:buNone/>
            </a:pPr>
            <a:r>
              <a:rPr lang="cs-CZ" sz="1600" b="1" i="0" dirty="0">
                <a:solidFill>
                  <a:srgbClr val="FFFFFF"/>
                </a:solidFill>
                <a:latin typeface="Arial CE"/>
              </a:rPr>
              <a:t>5</a:t>
            </a:r>
            <a:r>
              <a:rPr lang="cs-CZ" sz="1600" b="1" i="0" dirty="0" smtClean="0">
                <a:solidFill>
                  <a:srgbClr val="FFFFFF"/>
                </a:solidFill>
                <a:latin typeface="Arial CE"/>
              </a:rPr>
              <a:t>. Fáze</a:t>
            </a:r>
            <a:endParaRPr lang="cs-CZ" sz="1600" b="1" i="0" dirty="0">
              <a:solidFill>
                <a:srgbClr val="FFFFFF"/>
              </a:solidFill>
              <a:latin typeface="Arial CE"/>
            </a:endParaRPr>
          </a:p>
        </p:txBody>
      </p:sp>
    </p:spTree>
    <p:extLst>
      <p:ext uri="{BB962C8B-B14F-4D97-AF65-F5344CB8AC3E}">
        <p14:creationId xmlns:p14="http://schemas.microsoft.com/office/powerpoint/2010/main" val="438623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fld id="{569EC6D3-E5AC-407E-ABD5-BD9CA53279C2}" type="slidenum">
              <a:rPr lang="cs-CZ" smtClean="0">
                <a:solidFill>
                  <a:srgbClr val="F24F00"/>
                </a:solidFill>
              </a:rPr>
              <a:pPr/>
              <a:t>5</a:t>
            </a:fld>
            <a:endParaRPr lang="cs-CZ">
              <a:solidFill>
                <a:srgbClr val="F24F00"/>
              </a:solidFill>
            </a:endParaRPr>
          </a:p>
        </p:txBody>
      </p:sp>
      <p:graphicFrame>
        <p:nvGraphicFramePr>
          <p:cNvPr id="5" name="Diagram 4"/>
          <p:cNvGraphicFramePr/>
          <p:nvPr>
            <p:extLst>
              <p:ext uri="{D42A27DB-BD31-4B8C-83A1-F6EECF244321}">
                <p14:modId xmlns:p14="http://schemas.microsoft.com/office/powerpoint/2010/main" val="1164027193"/>
              </p:ext>
            </p:extLst>
          </p:nvPr>
        </p:nvGraphicFramePr>
        <p:xfrm>
          <a:off x="539552" y="1196752"/>
          <a:ext cx="806489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Nadpis 1"/>
          <p:cNvSpPr>
            <a:spLocks noGrp="1"/>
          </p:cNvSpPr>
          <p:nvPr>
            <p:ph type="title"/>
          </p:nvPr>
        </p:nvSpPr>
        <p:spPr>
          <a:xfrm>
            <a:off x="504001" y="437652"/>
            <a:ext cx="8136762" cy="846386"/>
          </a:xfrm>
        </p:spPr>
        <p:txBody>
          <a:bodyPr/>
          <a:lstStyle/>
          <a:p>
            <a:r>
              <a:rPr lang="cs-CZ" dirty="0" smtClean="0"/>
              <a:t>Krizové řízení DS</a:t>
            </a:r>
            <a:br>
              <a:rPr lang="cs-CZ" dirty="0" smtClean="0"/>
            </a:br>
            <a:r>
              <a:rPr lang="cs-CZ" dirty="0" smtClean="0">
                <a:solidFill>
                  <a:schemeClr val="tx1"/>
                </a:solidFill>
              </a:rPr>
              <a:t>fáze kalamity</a:t>
            </a:r>
            <a:endParaRPr lang="cs-CZ" dirty="0">
              <a:solidFill>
                <a:schemeClr val="tx1"/>
              </a:solidFill>
            </a:endParaRPr>
          </a:p>
        </p:txBody>
      </p:sp>
    </p:spTree>
    <p:extLst>
      <p:ext uri="{BB962C8B-B14F-4D97-AF65-F5344CB8AC3E}">
        <p14:creationId xmlns:p14="http://schemas.microsoft.com/office/powerpoint/2010/main" val="272638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8136762" cy="391389"/>
          </a:xfrm>
        </p:spPr>
        <p:txBody>
          <a:bodyPr/>
          <a:lstStyle/>
          <a:p>
            <a:r>
              <a:rPr lang="cs-CZ" dirty="0" smtClean="0"/>
              <a:t>KRIZOVÉ ŠTÁBY - ZKUŠENOST</a:t>
            </a:r>
            <a:endParaRPr lang="cs-CZ" dirty="0"/>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solidFill>
                  <a:srgbClr val="F24F00"/>
                </a:solidFill>
              </a:rPr>
              <a:pPr/>
              <a:t>6</a:t>
            </a:fld>
            <a:endParaRPr lang="cs-CZ">
              <a:solidFill>
                <a:srgbClr val="F24F00"/>
              </a:solidFill>
            </a:endParaRPr>
          </a:p>
        </p:txBody>
      </p:sp>
      <p:sp>
        <p:nvSpPr>
          <p:cNvPr id="14" name="TextovéPole 13"/>
          <p:cNvSpPr txBox="1"/>
          <p:nvPr/>
        </p:nvSpPr>
        <p:spPr>
          <a:xfrm>
            <a:off x="652603" y="1578278"/>
            <a:ext cx="2962774" cy="338554"/>
          </a:xfrm>
          <a:prstGeom prst="rect">
            <a:avLst/>
          </a:prstGeom>
          <a:solidFill>
            <a:schemeClr val="accent6"/>
          </a:solidFill>
        </p:spPr>
        <p:txBody>
          <a:bodyPr wrap="square" rtlCol="0" anchor="ctr">
            <a:spAutoFit/>
          </a:bodyPr>
          <a:lstStyle/>
          <a:p>
            <a:pPr eaLnBrk="1" fontAlgn="auto" hangingPunct="1">
              <a:spcBef>
                <a:spcPts val="0"/>
              </a:spcBef>
              <a:spcAft>
                <a:spcPts val="0"/>
              </a:spcAft>
              <a:buClrTx/>
              <a:buFontTx/>
              <a:buNone/>
            </a:pPr>
            <a:r>
              <a:rPr lang="cs-CZ" sz="1600" b="1" i="0" dirty="0" smtClean="0">
                <a:solidFill>
                  <a:srgbClr val="FFFFFF"/>
                </a:solidFill>
                <a:latin typeface="Arial CE"/>
              </a:rPr>
              <a:t>ČEZ Distribuce</a:t>
            </a:r>
            <a:endParaRPr lang="cs-CZ" sz="1600" b="1" i="0" dirty="0">
              <a:solidFill>
                <a:srgbClr val="FFFFFF"/>
              </a:solidFill>
              <a:latin typeface="Arial CE"/>
            </a:endParaRPr>
          </a:p>
        </p:txBody>
      </p:sp>
      <p:sp>
        <p:nvSpPr>
          <p:cNvPr id="15" name="TextovéPole 14"/>
          <p:cNvSpPr txBox="1"/>
          <p:nvPr/>
        </p:nvSpPr>
        <p:spPr>
          <a:xfrm>
            <a:off x="5134928" y="1578013"/>
            <a:ext cx="2592288" cy="338554"/>
          </a:xfrm>
          <a:prstGeom prst="rect">
            <a:avLst/>
          </a:prstGeom>
          <a:solidFill>
            <a:schemeClr val="bg1">
              <a:lumMod val="50000"/>
            </a:schemeClr>
          </a:solidFill>
        </p:spPr>
        <p:txBody>
          <a:bodyPr wrap="square" rtlCol="0" anchor="ctr">
            <a:spAutoFit/>
          </a:bodyPr>
          <a:lstStyle/>
          <a:p>
            <a:pPr eaLnBrk="1" fontAlgn="auto" hangingPunct="1">
              <a:spcBef>
                <a:spcPts val="0"/>
              </a:spcBef>
              <a:spcAft>
                <a:spcPts val="0"/>
              </a:spcAft>
              <a:buClrTx/>
              <a:buFontTx/>
              <a:buNone/>
            </a:pPr>
            <a:r>
              <a:rPr lang="cs-CZ" sz="1600" b="1" i="0" dirty="0" smtClean="0">
                <a:solidFill>
                  <a:srgbClr val="FFFFFF"/>
                </a:solidFill>
                <a:latin typeface="Arial CE"/>
              </a:rPr>
              <a:t>Krizový štáb kraje</a:t>
            </a:r>
            <a:endParaRPr lang="cs-CZ" sz="1600" b="1" i="0" dirty="0">
              <a:solidFill>
                <a:srgbClr val="FFFFFF"/>
              </a:solidFill>
              <a:latin typeface="Arial CE"/>
            </a:endParaRPr>
          </a:p>
        </p:txBody>
      </p:sp>
      <p:sp>
        <p:nvSpPr>
          <p:cNvPr id="16" name="TextovéPole 15"/>
          <p:cNvSpPr txBox="1"/>
          <p:nvPr/>
        </p:nvSpPr>
        <p:spPr>
          <a:xfrm>
            <a:off x="5106328" y="2869309"/>
            <a:ext cx="2592288" cy="584775"/>
          </a:xfrm>
          <a:prstGeom prst="rect">
            <a:avLst/>
          </a:prstGeom>
          <a:solidFill>
            <a:schemeClr val="bg1">
              <a:lumMod val="50000"/>
            </a:schemeClr>
          </a:solidFill>
        </p:spPr>
        <p:txBody>
          <a:bodyPr wrap="square" rtlCol="0" anchor="ctr">
            <a:spAutoFit/>
          </a:bodyPr>
          <a:lstStyle/>
          <a:p>
            <a:pPr eaLnBrk="1" fontAlgn="auto" hangingPunct="1">
              <a:spcBef>
                <a:spcPts val="0"/>
              </a:spcBef>
              <a:spcAft>
                <a:spcPts val="0"/>
              </a:spcAft>
              <a:buClrTx/>
              <a:buFontTx/>
              <a:buNone/>
            </a:pPr>
            <a:r>
              <a:rPr lang="cs-CZ" sz="1600" b="1" i="0" dirty="0" smtClean="0">
                <a:solidFill>
                  <a:srgbClr val="FFFFFF"/>
                </a:solidFill>
                <a:latin typeface="Arial CE"/>
              </a:rPr>
              <a:t>Krizové štáby obcí s rozšířenou působností</a:t>
            </a:r>
            <a:endParaRPr lang="cs-CZ" sz="1600" b="1" i="0" dirty="0">
              <a:solidFill>
                <a:srgbClr val="FFFFFF"/>
              </a:solidFill>
              <a:latin typeface="Arial CE"/>
            </a:endParaRPr>
          </a:p>
        </p:txBody>
      </p:sp>
      <p:sp>
        <p:nvSpPr>
          <p:cNvPr id="17" name="Šipka dolů 16"/>
          <p:cNvSpPr/>
          <p:nvPr/>
        </p:nvSpPr>
        <p:spPr bwMode="auto">
          <a:xfrm>
            <a:off x="5862412" y="3780544"/>
            <a:ext cx="1080120" cy="576064"/>
          </a:xfrm>
          <a:prstGeom prst="downArrow">
            <a:avLst/>
          </a:prstGeom>
          <a:solidFill>
            <a:schemeClr val="bg2"/>
          </a:solidFill>
          <a:ln w="0">
            <a:noFill/>
            <a:prstDash val="solid"/>
            <a:round/>
            <a:headEnd/>
            <a:tailEnd/>
          </a:ln>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buClrTx/>
              <a:buFontTx/>
              <a:buNone/>
            </a:pPr>
            <a:endParaRPr lang="cs-CZ" sz="1800" i="0">
              <a:solidFill>
                <a:srgbClr val="000000"/>
              </a:solidFill>
              <a:latin typeface="Arial CE"/>
            </a:endParaRPr>
          </a:p>
        </p:txBody>
      </p:sp>
      <p:sp>
        <p:nvSpPr>
          <p:cNvPr id="18" name="TextovéPole 17"/>
          <p:cNvSpPr txBox="1"/>
          <p:nvPr/>
        </p:nvSpPr>
        <p:spPr>
          <a:xfrm>
            <a:off x="4788024" y="4653136"/>
            <a:ext cx="3286095" cy="1077218"/>
          </a:xfrm>
          <a:prstGeom prst="rect">
            <a:avLst/>
          </a:prstGeom>
          <a:solidFill>
            <a:schemeClr val="bg1">
              <a:lumMod val="50000"/>
            </a:schemeClr>
          </a:solidFill>
        </p:spPr>
        <p:txBody>
          <a:bodyPr wrap="square" rtlCol="0">
            <a:spAutoFit/>
          </a:bodyPr>
          <a:lstStyle/>
          <a:p>
            <a:pPr eaLnBrk="1" fontAlgn="auto" hangingPunct="1">
              <a:spcBef>
                <a:spcPts val="0"/>
              </a:spcBef>
              <a:spcAft>
                <a:spcPts val="0"/>
              </a:spcAft>
              <a:buClrTx/>
              <a:buFontTx/>
              <a:buNone/>
            </a:pPr>
            <a:r>
              <a:rPr lang="cs-CZ" sz="1600" b="1" i="0" dirty="0" smtClean="0">
                <a:solidFill>
                  <a:srgbClr val="FFFFFF"/>
                </a:solidFill>
                <a:latin typeface="Arial CE"/>
              </a:rPr>
              <a:t>Pokud jde o lokální událost, která se přímo nedotýká obcí s rozšířenou působností, krizové štáby nejsou aktivovány.</a:t>
            </a:r>
            <a:endParaRPr lang="cs-CZ" sz="1600" b="1" i="0" dirty="0">
              <a:solidFill>
                <a:srgbClr val="FFFFFF"/>
              </a:solidFill>
              <a:latin typeface="Arial CE"/>
            </a:endParaRPr>
          </a:p>
        </p:txBody>
      </p:sp>
      <p:sp>
        <p:nvSpPr>
          <p:cNvPr id="19" name="Šipka dolů 18"/>
          <p:cNvSpPr/>
          <p:nvPr/>
        </p:nvSpPr>
        <p:spPr bwMode="auto">
          <a:xfrm>
            <a:off x="5862411" y="2060583"/>
            <a:ext cx="1080120" cy="576064"/>
          </a:xfrm>
          <a:prstGeom prst="downArrow">
            <a:avLst/>
          </a:prstGeom>
          <a:solidFill>
            <a:schemeClr val="bg2"/>
          </a:solidFill>
          <a:ln w="0">
            <a:noFill/>
            <a:prstDash val="solid"/>
            <a:round/>
            <a:headEnd/>
            <a:tailEnd/>
          </a:ln>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buClrTx/>
              <a:buFontTx/>
              <a:buNone/>
            </a:pPr>
            <a:endParaRPr lang="cs-CZ" sz="1800" i="0">
              <a:solidFill>
                <a:srgbClr val="000000"/>
              </a:solidFill>
              <a:latin typeface="Arial CE"/>
            </a:endParaRPr>
          </a:p>
        </p:txBody>
      </p:sp>
      <p:sp>
        <p:nvSpPr>
          <p:cNvPr id="3" name="Šipka doprava 2"/>
          <p:cNvSpPr/>
          <p:nvPr/>
        </p:nvSpPr>
        <p:spPr bwMode="auto">
          <a:xfrm>
            <a:off x="4211960" y="1506137"/>
            <a:ext cx="504056" cy="482305"/>
          </a:xfrm>
          <a:prstGeom prst="rightArrow">
            <a:avLst/>
          </a:prstGeom>
          <a:solidFill>
            <a:schemeClr val="bg2"/>
          </a:solidFill>
          <a:ln w="0">
            <a:noFill/>
            <a:prstDash val="solid"/>
            <a:round/>
            <a:headEnd/>
            <a:tailEnd/>
          </a:ln>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buClrTx/>
              <a:buFontTx/>
              <a:buNone/>
            </a:pPr>
            <a:endParaRPr lang="cs-CZ" sz="1800" i="0">
              <a:solidFill>
                <a:srgbClr val="000000"/>
              </a:solidFill>
              <a:latin typeface="Arial CE"/>
            </a:endParaRPr>
          </a:p>
        </p:txBody>
      </p:sp>
      <p:sp>
        <p:nvSpPr>
          <p:cNvPr id="22" name="Zaoblený obdélník 21"/>
          <p:cNvSpPr/>
          <p:nvPr/>
        </p:nvSpPr>
        <p:spPr>
          <a:xfrm>
            <a:off x="652602" y="3361512"/>
            <a:ext cx="1180282" cy="307733"/>
          </a:xfrm>
          <a:prstGeom prst="round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fontAlgn="auto" hangingPunct="1">
              <a:spcBef>
                <a:spcPts val="0"/>
              </a:spcBef>
              <a:spcAft>
                <a:spcPts val="0"/>
              </a:spcAft>
              <a:buClrTx/>
              <a:buFontTx/>
              <a:buNone/>
            </a:pPr>
            <a:r>
              <a:rPr lang="cs-CZ" i="0" dirty="0">
                <a:solidFill>
                  <a:srgbClr val="FFFFFF"/>
                </a:solidFill>
              </a:rPr>
              <a:t>Call Centrum</a:t>
            </a:r>
          </a:p>
        </p:txBody>
      </p:sp>
      <p:sp>
        <p:nvSpPr>
          <p:cNvPr id="23" name="Zaoblený obdélník 22"/>
          <p:cNvSpPr/>
          <p:nvPr/>
        </p:nvSpPr>
        <p:spPr>
          <a:xfrm>
            <a:off x="652602" y="2141041"/>
            <a:ext cx="1180282" cy="495607"/>
          </a:xfrm>
          <a:prstGeom prst="round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fontAlgn="auto" hangingPunct="1">
              <a:spcBef>
                <a:spcPts val="0"/>
              </a:spcBef>
              <a:spcAft>
                <a:spcPts val="0"/>
              </a:spcAft>
              <a:buClrTx/>
              <a:buFontTx/>
              <a:buNone/>
            </a:pPr>
            <a:r>
              <a:rPr lang="cs-CZ" i="0" dirty="0" smtClean="0">
                <a:solidFill>
                  <a:srgbClr val="FFFFFF"/>
                </a:solidFill>
              </a:rPr>
              <a:t>Regionální reprezentanti</a:t>
            </a:r>
            <a:endParaRPr lang="cs-CZ" i="0" dirty="0">
              <a:solidFill>
                <a:srgbClr val="FFFFFF"/>
              </a:solidFill>
            </a:endParaRPr>
          </a:p>
        </p:txBody>
      </p:sp>
      <p:sp>
        <p:nvSpPr>
          <p:cNvPr id="24" name="Zaoblený obdélník 23"/>
          <p:cNvSpPr/>
          <p:nvPr/>
        </p:nvSpPr>
        <p:spPr>
          <a:xfrm>
            <a:off x="652602" y="2813645"/>
            <a:ext cx="1180282" cy="338506"/>
          </a:xfrm>
          <a:prstGeom prst="round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fontAlgn="auto" hangingPunct="1">
              <a:spcBef>
                <a:spcPts val="0"/>
              </a:spcBef>
              <a:spcAft>
                <a:spcPts val="0"/>
              </a:spcAft>
              <a:buClrTx/>
              <a:buFontTx/>
              <a:buNone/>
            </a:pPr>
            <a:r>
              <a:rPr lang="cs-CZ" i="0" dirty="0" smtClean="0">
                <a:solidFill>
                  <a:srgbClr val="FFFFFF"/>
                </a:solidFill>
              </a:rPr>
              <a:t>Tiskový mluvčí</a:t>
            </a:r>
            <a:endParaRPr lang="cs-CZ" i="0" dirty="0">
              <a:solidFill>
                <a:srgbClr val="FFFFFF"/>
              </a:solidFill>
            </a:endParaRPr>
          </a:p>
        </p:txBody>
      </p:sp>
      <p:sp>
        <p:nvSpPr>
          <p:cNvPr id="25" name="Zaoblený obdélník 24"/>
          <p:cNvSpPr/>
          <p:nvPr/>
        </p:nvSpPr>
        <p:spPr>
          <a:xfrm>
            <a:off x="652602" y="3868263"/>
            <a:ext cx="1180282" cy="338506"/>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eaLnBrk="1" fontAlgn="auto" hangingPunct="1">
              <a:spcBef>
                <a:spcPts val="0"/>
              </a:spcBef>
              <a:spcAft>
                <a:spcPts val="0"/>
              </a:spcAft>
              <a:buClrTx/>
              <a:buFontTx/>
              <a:buNone/>
            </a:pPr>
            <a:r>
              <a:rPr lang="cs-CZ" sz="1100" i="0" dirty="0">
                <a:solidFill>
                  <a:sysClr val="windowText" lastClr="000000"/>
                </a:solidFill>
              </a:rPr>
              <a:t>web </a:t>
            </a:r>
            <a:r>
              <a:rPr lang="cs-CZ" sz="1100" i="0" dirty="0" err="1">
                <a:solidFill>
                  <a:sysClr val="windowText" lastClr="000000"/>
                </a:solidFill>
              </a:rPr>
              <a:t>ČEZd</a:t>
            </a:r>
            <a:endParaRPr lang="cs-CZ" sz="1100" i="0" dirty="0">
              <a:solidFill>
                <a:sysClr val="windowText" lastClr="000000"/>
              </a:solidFill>
            </a:endParaRPr>
          </a:p>
        </p:txBody>
      </p:sp>
      <p:sp>
        <p:nvSpPr>
          <p:cNvPr id="26" name="Zaoblený obdélník 25"/>
          <p:cNvSpPr/>
          <p:nvPr/>
        </p:nvSpPr>
        <p:spPr>
          <a:xfrm>
            <a:off x="2435095" y="2141040"/>
            <a:ext cx="1180282" cy="495607"/>
          </a:xfrm>
          <a:prstGeom prst="roundRect">
            <a:avLst/>
          </a:prstGeom>
          <a:solidFill>
            <a:schemeClr val="bg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fontAlgn="auto" hangingPunct="1">
              <a:spcBef>
                <a:spcPts val="0"/>
              </a:spcBef>
              <a:spcAft>
                <a:spcPts val="0"/>
              </a:spcAft>
              <a:buClrTx/>
              <a:buFontTx/>
              <a:buNone/>
            </a:pPr>
            <a:r>
              <a:rPr lang="cs-CZ" i="0" dirty="0" smtClean="0">
                <a:solidFill>
                  <a:srgbClr val="FFFFFF"/>
                </a:solidFill>
              </a:rPr>
              <a:t>Starostové</a:t>
            </a:r>
            <a:endParaRPr lang="cs-CZ" i="0" dirty="0">
              <a:solidFill>
                <a:srgbClr val="FFFFFF"/>
              </a:solidFill>
            </a:endParaRPr>
          </a:p>
        </p:txBody>
      </p:sp>
      <p:sp>
        <p:nvSpPr>
          <p:cNvPr id="27" name="Zaoblený obdélník 26"/>
          <p:cNvSpPr/>
          <p:nvPr/>
        </p:nvSpPr>
        <p:spPr>
          <a:xfrm>
            <a:off x="2435095" y="2813645"/>
            <a:ext cx="1180282" cy="338506"/>
          </a:xfrm>
          <a:prstGeom prst="roundRect">
            <a:avLst/>
          </a:prstGeom>
          <a:solidFill>
            <a:schemeClr val="bg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fontAlgn="auto" hangingPunct="1">
              <a:spcBef>
                <a:spcPts val="0"/>
              </a:spcBef>
              <a:spcAft>
                <a:spcPts val="0"/>
              </a:spcAft>
              <a:buClrTx/>
              <a:buFontTx/>
              <a:buNone/>
            </a:pPr>
            <a:r>
              <a:rPr lang="cs-CZ" i="0" dirty="0" smtClean="0">
                <a:solidFill>
                  <a:srgbClr val="FFFFFF"/>
                </a:solidFill>
              </a:rPr>
              <a:t>Média</a:t>
            </a:r>
            <a:endParaRPr lang="cs-CZ" i="0" dirty="0">
              <a:solidFill>
                <a:srgbClr val="FFFFFF"/>
              </a:solidFill>
            </a:endParaRPr>
          </a:p>
        </p:txBody>
      </p:sp>
      <p:sp>
        <p:nvSpPr>
          <p:cNvPr id="28" name="Zaoblený obdélník 27"/>
          <p:cNvSpPr/>
          <p:nvPr/>
        </p:nvSpPr>
        <p:spPr>
          <a:xfrm>
            <a:off x="2435095" y="3664279"/>
            <a:ext cx="1180282" cy="307733"/>
          </a:xfrm>
          <a:prstGeom prst="roundRect">
            <a:avLst/>
          </a:prstGeom>
          <a:solidFill>
            <a:schemeClr val="bg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fontAlgn="auto" hangingPunct="1">
              <a:spcBef>
                <a:spcPts val="0"/>
              </a:spcBef>
              <a:spcAft>
                <a:spcPts val="0"/>
              </a:spcAft>
              <a:buClrTx/>
              <a:buFontTx/>
              <a:buNone/>
            </a:pPr>
            <a:r>
              <a:rPr lang="cs-CZ" i="0" dirty="0" smtClean="0">
                <a:solidFill>
                  <a:srgbClr val="FFFFFF"/>
                </a:solidFill>
              </a:rPr>
              <a:t>Veřejnost</a:t>
            </a:r>
            <a:endParaRPr lang="cs-CZ" i="0" dirty="0">
              <a:solidFill>
                <a:srgbClr val="FFFFFF"/>
              </a:solidFill>
            </a:endParaRPr>
          </a:p>
        </p:txBody>
      </p:sp>
      <p:sp>
        <p:nvSpPr>
          <p:cNvPr id="5" name="Šipka doprava 4"/>
          <p:cNvSpPr/>
          <p:nvPr/>
        </p:nvSpPr>
        <p:spPr bwMode="auto">
          <a:xfrm>
            <a:off x="1979712" y="2264941"/>
            <a:ext cx="288032" cy="247804"/>
          </a:xfrm>
          <a:prstGeom prst="rightArrow">
            <a:avLst/>
          </a:prstGeom>
          <a:solidFill>
            <a:schemeClr val="bg2"/>
          </a:solidFill>
          <a:ln w="0">
            <a:noFill/>
            <a:prstDash val="solid"/>
            <a:round/>
            <a:headEnd/>
            <a:tailEnd/>
          </a:ln>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buClrTx/>
              <a:buFontTx/>
              <a:buNone/>
            </a:pPr>
            <a:endParaRPr lang="cs-CZ" sz="1800" i="0">
              <a:solidFill>
                <a:srgbClr val="000000"/>
              </a:solidFill>
              <a:latin typeface="Arial CE"/>
            </a:endParaRPr>
          </a:p>
        </p:txBody>
      </p:sp>
      <p:sp>
        <p:nvSpPr>
          <p:cNvPr id="30" name="Šipka doprava 29"/>
          <p:cNvSpPr/>
          <p:nvPr/>
        </p:nvSpPr>
        <p:spPr bwMode="auto">
          <a:xfrm>
            <a:off x="1979712" y="2858996"/>
            <a:ext cx="288032" cy="247804"/>
          </a:xfrm>
          <a:prstGeom prst="rightArrow">
            <a:avLst/>
          </a:prstGeom>
          <a:solidFill>
            <a:schemeClr val="bg2"/>
          </a:solidFill>
          <a:ln w="0">
            <a:noFill/>
            <a:prstDash val="solid"/>
            <a:round/>
            <a:headEnd/>
            <a:tailEnd/>
          </a:ln>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buClrTx/>
              <a:buFontTx/>
              <a:buNone/>
            </a:pPr>
            <a:endParaRPr lang="cs-CZ" sz="1800" i="0">
              <a:solidFill>
                <a:srgbClr val="000000"/>
              </a:solidFill>
              <a:latin typeface="Arial CE"/>
            </a:endParaRPr>
          </a:p>
        </p:txBody>
      </p:sp>
      <p:sp>
        <p:nvSpPr>
          <p:cNvPr id="31" name="Šipka doprava 30"/>
          <p:cNvSpPr/>
          <p:nvPr/>
        </p:nvSpPr>
        <p:spPr bwMode="auto">
          <a:xfrm>
            <a:off x="2003528" y="3694243"/>
            <a:ext cx="288032" cy="247804"/>
          </a:xfrm>
          <a:prstGeom prst="rightArrow">
            <a:avLst/>
          </a:prstGeom>
          <a:solidFill>
            <a:schemeClr val="bg2"/>
          </a:solidFill>
          <a:ln w="0">
            <a:noFill/>
            <a:prstDash val="solid"/>
            <a:round/>
            <a:headEnd/>
            <a:tailEnd/>
          </a:ln>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buClrTx/>
              <a:buFontTx/>
              <a:buNone/>
            </a:pPr>
            <a:endParaRPr lang="cs-CZ" sz="1800" i="0">
              <a:solidFill>
                <a:srgbClr val="000000"/>
              </a:solidFill>
              <a:latin typeface="Arial CE"/>
            </a:endParaRPr>
          </a:p>
        </p:txBody>
      </p:sp>
    </p:spTree>
    <p:extLst>
      <p:ext uri="{BB962C8B-B14F-4D97-AF65-F5344CB8AC3E}">
        <p14:creationId xmlns:p14="http://schemas.microsoft.com/office/powerpoint/2010/main" val="1911955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8136762" cy="391389"/>
          </a:xfrm>
        </p:spPr>
        <p:txBody>
          <a:bodyPr/>
          <a:lstStyle/>
          <a:p>
            <a:r>
              <a:rPr lang="cs-CZ" dirty="0" smtClean="0"/>
              <a:t>Ukázka prezentace na </a:t>
            </a:r>
            <a:r>
              <a:rPr lang="cs-CZ" dirty="0" err="1" smtClean="0"/>
              <a:t>WEBu</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274131985"/>
              </p:ext>
            </p:extLst>
          </p:nvPr>
        </p:nvGraphicFramePr>
        <p:xfrm>
          <a:off x="448573" y="1397480"/>
          <a:ext cx="8212348" cy="4851654"/>
        </p:xfrm>
        <a:graphic>
          <a:graphicData uri="http://schemas.openxmlformats.org/drawingml/2006/table">
            <a:tbl>
              <a:tblPr/>
              <a:tblGrid>
                <a:gridCol w="814660"/>
                <a:gridCol w="731766"/>
                <a:gridCol w="823236"/>
                <a:gridCol w="880405"/>
                <a:gridCol w="4104744"/>
                <a:gridCol w="857537"/>
              </a:tblGrid>
              <a:tr h="178588">
                <a:tc>
                  <a:txBody>
                    <a:bodyPr/>
                    <a:lstStyle/>
                    <a:p>
                      <a:pPr algn="ctr" fontAlgn="ctr"/>
                      <a:r>
                        <a:rPr lang="cs-CZ" sz="500" b="0" i="0" u="none" strike="noStrike">
                          <a:solidFill>
                            <a:srgbClr val="000000"/>
                          </a:solidFill>
                          <a:effectLst/>
                          <a:latin typeface="Arial"/>
                        </a:rPr>
                        <a:t>Stav poruchy</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0" i="0" u="none" strike="noStrike">
                          <a:solidFill>
                            <a:srgbClr val="000000"/>
                          </a:solidFill>
                          <a:effectLst/>
                          <a:latin typeface="Arial"/>
                        </a:rPr>
                        <a:t>Čas vzniku</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0" i="0" u="none" strike="noStrike">
                          <a:solidFill>
                            <a:srgbClr val="000000"/>
                          </a:solidFill>
                          <a:effectLst/>
                          <a:latin typeface="Arial"/>
                        </a:rPr>
                        <a:t>Disp.oblast</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0" i="0" u="none" strike="noStrike">
                          <a:solidFill>
                            <a:srgbClr val="000000"/>
                          </a:solidFill>
                          <a:effectLst/>
                          <a:latin typeface="Arial"/>
                        </a:rPr>
                        <a:t>Okres</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0" i="0" u="none" strike="noStrike">
                          <a:solidFill>
                            <a:srgbClr val="000000"/>
                          </a:solidFill>
                          <a:effectLst/>
                          <a:latin typeface="Arial"/>
                        </a:rPr>
                        <a:t>Postižené město (obec) - část města (obec)</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0" i="0" u="none" strike="noStrike">
                          <a:solidFill>
                            <a:srgbClr val="000000"/>
                          </a:solidFill>
                          <a:effectLst/>
                          <a:latin typeface="Arial"/>
                        </a:rPr>
                        <a:t>Předpokládaný čas obnovení dodávky</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19059">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15:32</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Opava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Opava</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Budišov nad Budišovkou - Guntramovice,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14:00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17:06</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Liberec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Liberec</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Višňová - Andělka,Loučná,Saň,Višňová,</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14:00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883">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18:57</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Liberec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Jablonec nad Nisou</a:t>
                      </a:r>
                      <a:br>
                        <a:rPr lang="cs-CZ" sz="500" b="0" i="0" u="none" strike="noStrike">
                          <a:solidFill>
                            <a:srgbClr val="000000"/>
                          </a:solidFill>
                          <a:effectLst/>
                          <a:latin typeface="Arial"/>
                        </a:rPr>
                      </a:br>
                      <a:r>
                        <a:rPr lang="cs-CZ" sz="500" b="0" i="0" u="none" strike="noStrike">
                          <a:solidFill>
                            <a:srgbClr val="000000"/>
                          </a:solidFill>
                          <a:effectLst/>
                          <a:latin typeface="Arial"/>
                        </a:rPr>
                        <a:t>Liberec</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Rádlo - Rádlo,</a:t>
                      </a:r>
                      <a:br>
                        <a:rPr lang="cs-CZ" sz="500" b="0" i="0" u="none" strike="noStrike">
                          <a:solidFill>
                            <a:srgbClr val="000000"/>
                          </a:solidFill>
                          <a:effectLst/>
                          <a:latin typeface="Arial"/>
                        </a:rPr>
                      </a:br>
                      <a:r>
                        <a:rPr lang="cs-CZ" sz="500" b="0" i="0" u="none" strike="noStrike">
                          <a:solidFill>
                            <a:srgbClr val="000000"/>
                          </a:solidFill>
                          <a:effectLst/>
                          <a:latin typeface="Arial"/>
                        </a:rPr>
                        <a:t>Rychnov u Jablonce nad Nisou - Rychnov u Jablonce nad Nisou,</a:t>
                      </a:r>
                      <a:br>
                        <a:rPr lang="cs-CZ" sz="500" b="0" i="0" u="none" strike="noStrike">
                          <a:solidFill>
                            <a:srgbClr val="000000"/>
                          </a:solidFill>
                          <a:effectLst/>
                          <a:latin typeface="Arial"/>
                        </a:rPr>
                      </a:br>
                      <a:r>
                        <a:rPr lang="cs-CZ" sz="500" b="0" i="0" u="none" strike="noStrike">
                          <a:solidFill>
                            <a:srgbClr val="000000"/>
                          </a:solidFill>
                          <a:effectLst/>
                          <a:latin typeface="Arial"/>
                        </a:rPr>
                        <a:t>Jeřmanice - Jeřmanice,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14:00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883">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20:50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Jablonec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Jablonec nad Nisou</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Dalešice - Dalešice,</a:t>
                      </a:r>
                      <a:br>
                        <a:rPr lang="cs-CZ" sz="500" b="0" i="0" u="none" strike="noStrike">
                          <a:solidFill>
                            <a:srgbClr val="000000"/>
                          </a:solidFill>
                          <a:effectLst/>
                          <a:latin typeface="Arial"/>
                        </a:rPr>
                      </a:br>
                      <a:r>
                        <a:rPr lang="cs-CZ" sz="500" b="0" i="0" u="none" strike="noStrike">
                          <a:solidFill>
                            <a:srgbClr val="000000"/>
                          </a:solidFill>
                          <a:effectLst/>
                          <a:latin typeface="Arial"/>
                        </a:rPr>
                        <a:t>Jablonec nad Nisou - Jablonec nad Nisou,Kokonín,</a:t>
                      </a:r>
                      <a:br>
                        <a:rPr lang="cs-CZ" sz="500" b="0" i="0" u="none" strike="noStrike">
                          <a:solidFill>
                            <a:srgbClr val="000000"/>
                          </a:solidFill>
                          <a:effectLst/>
                          <a:latin typeface="Arial"/>
                        </a:rPr>
                      </a:br>
                      <a:r>
                        <a:rPr lang="cs-CZ" sz="500" b="0" i="0" u="none" strike="noStrike">
                          <a:solidFill>
                            <a:srgbClr val="000000"/>
                          </a:solidFill>
                          <a:effectLst/>
                          <a:latin typeface="Arial"/>
                        </a:rPr>
                        <a:t>Maršovice - Maršovice,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14:00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883">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19:28</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Liberec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a:t>
                      </a:r>
                      <a:br>
                        <a:rPr lang="cs-CZ" sz="500" b="0" i="0" u="none" strike="noStrike">
                          <a:solidFill>
                            <a:srgbClr val="000000"/>
                          </a:solidFill>
                          <a:effectLst/>
                          <a:latin typeface="Arial"/>
                        </a:rPr>
                      </a:br>
                      <a:r>
                        <a:rPr lang="cs-CZ" sz="500" b="0" i="0" u="none" strike="noStrike">
                          <a:solidFill>
                            <a:srgbClr val="000000"/>
                          </a:solidFill>
                          <a:effectLst/>
                          <a:latin typeface="Arial"/>
                        </a:rPr>
                        <a:t>Jablonec nad Nisou</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Huntířov - Huntířov,</a:t>
                      </a:r>
                      <a:br>
                        <a:rPr lang="cs-CZ" sz="500" b="0" i="0" u="none" strike="noStrike">
                          <a:solidFill>
                            <a:srgbClr val="000000"/>
                          </a:solidFill>
                          <a:effectLst/>
                          <a:latin typeface="Arial"/>
                        </a:rPr>
                      </a:br>
                      <a:r>
                        <a:rPr lang="cs-CZ" sz="500" b="0" i="0" u="none" strike="noStrike">
                          <a:solidFill>
                            <a:srgbClr val="000000"/>
                          </a:solidFill>
                          <a:effectLst/>
                          <a:latin typeface="Arial"/>
                        </a:rPr>
                        <a:t>Skuhrov - Huntířov,Skuhrov,</a:t>
                      </a:r>
                      <a:br>
                        <a:rPr lang="cs-CZ" sz="500" b="0" i="0" u="none" strike="noStrike">
                          <a:solidFill>
                            <a:srgbClr val="000000"/>
                          </a:solidFill>
                          <a:effectLst/>
                          <a:latin typeface="Arial"/>
                        </a:rPr>
                      </a:br>
                      <a:r>
                        <a:rPr lang="cs-CZ" sz="500" b="0" i="0" u="none" strike="noStrike">
                          <a:solidFill>
                            <a:srgbClr val="000000"/>
                          </a:solidFill>
                          <a:effectLst/>
                          <a:latin typeface="Arial"/>
                        </a:rPr>
                        <a:t>Železný Brod - Bzí,Chlístov,Těpeře,Veselí,Železný Brod,</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14:00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19:38</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Trutnov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Trutnov</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Trutnov - Babí,</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12:00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20:02</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Náchod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Náchod</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Božanov - Božanov,</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10:00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1:24</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Liberec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Liberec</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Nové Město pod Smrkem - Nové Město pod Smrkem,</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12:00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5:18</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Opava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Opava</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Opava - Kateřinky,</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9:00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15:22</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Karlovy Vary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Karlovy Vary</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Boží Dar - Ryžovna,</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12:00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88">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16:08</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Karlovy Vary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Karlovy Vary</a:t>
                      </a:r>
                      <a:br>
                        <a:rPr lang="cs-CZ" sz="500" b="0" i="0" u="none" strike="noStrike">
                          <a:solidFill>
                            <a:srgbClr val="000000"/>
                          </a:solidFill>
                          <a:effectLst/>
                          <a:latin typeface="Arial"/>
                        </a:rPr>
                      </a:br>
                      <a:r>
                        <a:rPr lang="cs-CZ" sz="500" b="0" i="0" u="none" strike="noStrike">
                          <a:solidFill>
                            <a:srgbClr val="000000"/>
                          </a:solidFill>
                          <a:effectLst/>
                          <a:latin typeface="Arial"/>
                        </a:rPr>
                        <a:t>Sokolov</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Hory - Hory,</a:t>
                      </a:r>
                      <a:br>
                        <a:rPr lang="cs-CZ" sz="500" b="0" i="0" u="none" strike="noStrike">
                          <a:solidFill>
                            <a:srgbClr val="000000"/>
                          </a:solidFill>
                          <a:effectLst/>
                          <a:latin typeface="Arial"/>
                        </a:rPr>
                      </a:br>
                      <a:r>
                        <a:rPr lang="cs-CZ" sz="500" b="0" i="0" u="none" strike="noStrike">
                          <a:solidFill>
                            <a:srgbClr val="000000"/>
                          </a:solidFill>
                          <a:effectLst/>
                          <a:latin typeface="Arial"/>
                        </a:rPr>
                        <a:t>Loket - Loket,</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12:00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6:41</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Karlovy Vary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Karlovy Vary</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Pernink - Pernink,</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15:00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Chomutov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Louny</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Podbořanský Rohozec - Podbořanský Rohozec,</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12:00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177">
                <a:tc>
                  <a:txBody>
                    <a:bodyPr/>
                    <a:lstStyle/>
                    <a:p>
                      <a:pPr algn="l" fontAlgn="ctr"/>
                      <a:r>
                        <a:rPr lang="cs-CZ" sz="500" b="0" i="0" u="none" strike="noStrike">
                          <a:solidFill>
                            <a:srgbClr val="000000"/>
                          </a:solidFill>
                          <a:effectLst/>
                          <a:latin typeface="Arial"/>
                        </a:rPr>
                        <a:t>vyslána četa</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16:55</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Jiříkov - Filipov,Starý Jiříkov,</a:t>
                      </a:r>
                      <a:br>
                        <a:rPr lang="cs-CZ" sz="500" b="0" i="0" u="none" strike="noStrike">
                          <a:solidFill>
                            <a:srgbClr val="000000"/>
                          </a:solidFill>
                          <a:effectLst/>
                          <a:latin typeface="Arial"/>
                        </a:rPr>
                      </a:br>
                      <a:r>
                        <a:rPr lang="cs-CZ" sz="500" b="0" i="0" u="none" strike="noStrike">
                          <a:solidFill>
                            <a:srgbClr val="000000"/>
                          </a:solidFill>
                          <a:effectLst/>
                          <a:latin typeface="Arial"/>
                        </a:rPr>
                        <a:t>Krásná Lípa - Vlčí Hora,Zahrady,</a:t>
                      </a:r>
                      <a:br>
                        <a:rPr lang="cs-CZ" sz="500" b="0" i="0" u="none" strike="noStrike">
                          <a:solidFill>
                            <a:srgbClr val="000000"/>
                          </a:solidFill>
                          <a:effectLst/>
                          <a:latin typeface="Arial"/>
                        </a:rPr>
                      </a:br>
                      <a:r>
                        <a:rPr lang="cs-CZ" sz="500" b="0" i="0" u="none" strike="noStrike">
                          <a:solidFill>
                            <a:srgbClr val="000000"/>
                          </a:solidFill>
                          <a:effectLst/>
                          <a:latin typeface="Arial"/>
                        </a:rPr>
                        <a:t>Rumburk - Rumburk 1,</a:t>
                      </a:r>
                      <a:br>
                        <a:rPr lang="cs-CZ" sz="500" b="0" i="0" u="none" strike="noStrike">
                          <a:solidFill>
                            <a:srgbClr val="000000"/>
                          </a:solidFill>
                          <a:effectLst/>
                          <a:latin typeface="Arial"/>
                        </a:rPr>
                      </a:br>
                      <a:r>
                        <a:rPr lang="cs-CZ" sz="500" b="0" i="0" u="none" strike="noStrike">
                          <a:solidFill>
                            <a:srgbClr val="000000"/>
                          </a:solidFill>
                          <a:effectLst/>
                          <a:latin typeface="Arial"/>
                        </a:rPr>
                        <a:t>Velký Šenov - Knížecí,Malý Šenov,Velký Šenov,</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12:00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18:03</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Chomutov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Chomutov</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Kryštofovy Hamry - Mezilesí,</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18:00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177">
                <a:tc>
                  <a:txBody>
                    <a:bodyPr/>
                    <a:lstStyle/>
                    <a:p>
                      <a:pPr algn="l" fontAlgn="ctr"/>
                      <a:r>
                        <a:rPr lang="cs-CZ" sz="500" b="0" i="0" u="none" strike="noStrike">
                          <a:solidFill>
                            <a:srgbClr val="000000"/>
                          </a:solidFill>
                          <a:effectLst/>
                          <a:latin typeface="Arial"/>
                        </a:rPr>
                        <a:t>zahájení likv. disp.</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18:22</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Česká Kamenice - Kerhartice,</a:t>
                      </a:r>
                      <a:br>
                        <a:rPr lang="cs-CZ" sz="500" b="0" i="0" u="none" strike="noStrike">
                          <a:solidFill>
                            <a:srgbClr val="000000"/>
                          </a:solidFill>
                          <a:effectLst/>
                          <a:latin typeface="Arial"/>
                        </a:rPr>
                      </a:br>
                      <a:r>
                        <a:rPr lang="cs-CZ" sz="500" b="0" i="0" u="none" strike="noStrike">
                          <a:solidFill>
                            <a:srgbClr val="000000"/>
                          </a:solidFill>
                          <a:effectLst/>
                          <a:latin typeface="Arial"/>
                        </a:rPr>
                        <a:t>Děčín - Děčín III-Staré Město,Děčín XXVI-Bechlejovice,Děčín XXVII-Březiny,Děčín XXXIV-Chlum,</a:t>
                      </a:r>
                      <a:br>
                        <a:rPr lang="cs-CZ" sz="500" b="0" i="0" u="none" strike="noStrike">
                          <a:solidFill>
                            <a:srgbClr val="000000"/>
                          </a:solidFill>
                          <a:effectLst/>
                          <a:latin typeface="Arial"/>
                        </a:rPr>
                      </a:br>
                      <a:r>
                        <a:rPr lang="cs-CZ" sz="500" b="0" i="0" u="none" strike="noStrike">
                          <a:solidFill>
                            <a:srgbClr val="000000"/>
                          </a:solidFill>
                          <a:effectLst/>
                          <a:latin typeface="Arial"/>
                        </a:rPr>
                        <a:t>Markvartice - Markvartice,</a:t>
                      </a:r>
                      <a:br>
                        <a:rPr lang="cs-CZ" sz="500" b="0" i="0" u="none" strike="noStrike">
                          <a:solidFill>
                            <a:srgbClr val="000000"/>
                          </a:solidFill>
                          <a:effectLst/>
                          <a:latin typeface="Arial"/>
                        </a:rPr>
                      </a:br>
                      <a:r>
                        <a:rPr lang="cs-CZ" sz="500" b="0" i="0" u="none" strike="noStrike">
                          <a:solidFill>
                            <a:srgbClr val="000000"/>
                          </a:solidFill>
                          <a:effectLst/>
                          <a:latin typeface="Arial"/>
                        </a:rPr>
                        <a:t>Veselé - Veselé,Veselíčko 1.díl,</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12:00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18:40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Česká Lípa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Liberec</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Jablonné v Podještědí - Postřelná,</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12:00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17:47</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 - Děčín XVIII-Maxičky,Děčín XVII-Jalůvčí,</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12:00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060">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16:55</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Dolní Poustevna - Dolní Poustevna,Horní Poustevna,Karlín,Marketa,Nová Víska,</a:t>
                      </a:r>
                      <a:br>
                        <a:rPr lang="cs-CZ" sz="500" b="0" i="0" u="none" strike="noStrike">
                          <a:solidFill>
                            <a:srgbClr val="000000"/>
                          </a:solidFill>
                          <a:effectLst/>
                          <a:latin typeface="Arial"/>
                        </a:rPr>
                      </a:br>
                      <a:r>
                        <a:rPr lang="cs-CZ" sz="500" b="0" i="0" u="none" strike="noStrike">
                          <a:solidFill>
                            <a:srgbClr val="000000"/>
                          </a:solidFill>
                          <a:effectLst/>
                          <a:latin typeface="Arial"/>
                        </a:rPr>
                        <a:t>Lipová - Lipová,Liščí,</a:t>
                      </a:r>
                      <a:br>
                        <a:rPr lang="cs-CZ" sz="500" b="0" i="0" u="none" strike="noStrike">
                          <a:solidFill>
                            <a:srgbClr val="000000"/>
                          </a:solidFill>
                          <a:effectLst/>
                          <a:latin typeface="Arial"/>
                        </a:rPr>
                      </a:br>
                      <a:r>
                        <a:rPr lang="cs-CZ" sz="500" b="0" i="0" u="none" strike="noStrike">
                          <a:solidFill>
                            <a:srgbClr val="000000"/>
                          </a:solidFill>
                          <a:effectLst/>
                          <a:latin typeface="Arial"/>
                        </a:rPr>
                        <a:t>Lobendava - Lobendava,Severní,</a:t>
                      </a:r>
                      <a:br>
                        <a:rPr lang="cs-CZ" sz="500" b="0" i="0" u="none" strike="noStrike">
                          <a:solidFill>
                            <a:srgbClr val="000000"/>
                          </a:solidFill>
                          <a:effectLst/>
                          <a:latin typeface="Arial"/>
                        </a:rPr>
                      </a:br>
                      <a:r>
                        <a:rPr lang="cs-CZ" sz="500" b="0" i="0" u="none" strike="noStrike">
                          <a:solidFill>
                            <a:srgbClr val="000000"/>
                          </a:solidFill>
                          <a:effectLst/>
                          <a:latin typeface="Arial"/>
                        </a:rPr>
                        <a:t>Mikulášovice - Mikulášovice,Tomášov,</a:t>
                      </a:r>
                      <a:br>
                        <a:rPr lang="cs-CZ" sz="500" b="0" i="0" u="none" strike="noStrike">
                          <a:solidFill>
                            <a:srgbClr val="000000"/>
                          </a:solidFill>
                          <a:effectLst/>
                          <a:latin typeface="Arial"/>
                        </a:rPr>
                      </a:br>
                      <a:r>
                        <a:rPr lang="cs-CZ" sz="500" b="0" i="0" u="none" strike="noStrike">
                          <a:solidFill>
                            <a:srgbClr val="000000"/>
                          </a:solidFill>
                          <a:effectLst/>
                          <a:latin typeface="Arial"/>
                        </a:rPr>
                        <a:t>Šluknov - Šluknov,</a:t>
                      </a:r>
                      <a:br>
                        <a:rPr lang="cs-CZ" sz="500" b="0" i="0" u="none" strike="noStrike">
                          <a:solidFill>
                            <a:srgbClr val="000000"/>
                          </a:solidFill>
                          <a:effectLst/>
                          <a:latin typeface="Arial"/>
                        </a:rPr>
                      </a:br>
                      <a:r>
                        <a:rPr lang="cs-CZ" sz="500" b="0" i="0" u="none" strike="noStrike">
                          <a:solidFill>
                            <a:srgbClr val="000000"/>
                          </a:solidFill>
                          <a:effectLst/>
                          <a:latin typeface="Arial"/>
                        </a:rPr>
                        <a:t>Velký Šenov - Velký Šenov,</a:t>
                      </a:r>
                      <a:br>
                        <a:rPr lang="cs-CZ" sz="500" b="0" i="0" u="none" strike="noStrike">
                          <a:solidFill>
                            <a:srgbClr val="000000"/>
                          </a:solidFill>
                          <a:effectLst/>
                          <a:latin typeface="Arial"/>
                        </a:rPr>
                      </a:br>
                      <a:r>
                        <a:rPr lang="cs-CZ" sz="500" b="0" i="0" u="none" strike="noStrike">
                          <a:solidFill>
                            <a:srgbClr val="000000"/>
                          </a:solidFill>
                          <a:effectLst/>
                          <a:latin typeface="Arial"/>
                        </a:rPr>
                        <a:t>Vilémov - Vilémov,</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9:00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19:58</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Teplice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Teplice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Bžany - Bukovice,Bžany,Hradiště,Lhenice,Mošnov,</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12:00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883">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18:10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Chřibská - Dolní Chřibská,</a:t>
                      </a:r>
                      <a:br>
                        <a:rPr lang="cs-CZ" sz="500" b="0" i="0" u="none" strike="noStrike">
                          <a:solidFill>
                            <a:srgbClr val="000000"/>
                          </a:solidFill>
                          <a:effectLst/>
                          <a:latin typeface="Arial"/>
                        </a:rPr>
                      </a:br>
                      <a:r>
                        <a:rPr lang="cs-CZ" sz="500" b="0" i="0" u="none" strike="noStrike">
                          <a:solidFill>
                            <a:srgbClr val="000000"/>
                          </a:solidFill>
                          <a:effectLst/>
                          <a:latin typeface="Arial"/>
                        </a:rPr>
                        <a:t>Jetřichovice - Jetřichovice,Rynartice,</a:t>
                      </a:r>
                      <a:br>
                        <a:rPr lang="cs-CZ" sz="500" b="0" i="0" u="none" strike="noStrike">
                          <a:solidFill>
                            <a:srgbClr val="000000"/>
                          </a:solidFill>
                          <a:effectLst/>
                          <a:latin typeface="Arial"/>
                        </a:rPr>
                      </a:br>
                      <a:r>
                        <a:rPr lang="cs-CZ" sz="500" b="0" i="0" u="none" strike="noStrike">
                          <a:solidFill>
                            <a:srgbClr val="000000"/>
                          </a:solidFill>
                          <a:effectLst/>
                          <a:latin typeface="Arial"/>
                        </a:rPr>
                        <a:t>Rybniště - Rybniště,</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9:00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zahájení likv. disp.</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20:26</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 - Děčín XXX-Velká Veleň,Děčín XXXV-Lesná,</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12:00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zahájení likv. disp.</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18:18</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Heřmanov - Fojtovice,Heřmanov,</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18:00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59">
                <a:tc>
                  <a:txBody>
                    <a:bodyPr/>
                    <a:lstStyle/>
                    <a:p>
                      <a:pPr algn="l" fontAlgn="ctr"/>
                      <a:r>
                        <a:rPr lang="cs-CZ" sz="500" b="0" i="0" u="none" strike="noStrike">
                          <a:solidFill>
                            <a:srgbClr val="000000"/>
                          </a:solidFill>
                          <a:effectLst/>
                          <a:latin typeface="Arial"/>
                        </a:rPr>
                        <a:t>zahájení likv. disp.</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18.1.2018 18:05</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Děčín - Děčín III-Staré Město,Děčín XXXII-Boletice nad Labem,Děčín XXXI-Křešice,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18:00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88">
                <a:tc>
                  <a:txBody>
                    <a:bodyPr/>
                    <a:lstStyle/>
                    <a:p>
                      <a:pPr algn="l" fontAlgn="ctr"/>
                      <a:r>
                        <a:rPr lang="cs-CZ" sz="500" b="0" i="0" u="none" strike="noStrike">
                          <a:solidFill>
                            <a:srgbClr val="000000"/>
                          </a:solidFill>
                          <a:effectLst/>
                          <a:latin typeface="Arial"/>
                        </a:rPr>
                        <a:t>opravuje se</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a:solidFill>
                            <a:srgbClr val="000000"/>
                          </a:solidFill>
                          <a:effectLst/>
                          <a:latin typeface="Arial"/>
                        </a:rPr>
                        <a:t>19.1.2018 5:05</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Chomutov            </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Chomutov</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500" b="0" i="0" u="none" strike="noStrike">
                          <a:solidFill>
                            <a:srgbClr val="000000"/>
                          </a:solidFill>
                          <a:effectLst/>
                          <a:latin typeface="Arial"/>
                        </a:rPr>
                        <a:t>Kryštofovy Hamry - Rusová,</a:t>
                      </a:r>
                      <a:br>
                        <a:rPr lang="cs-CZ" sz="500" b="0" i="0" u="none" strike="noStrike">
                          <a:solidFill>
                            <a:srgbClr val="000000"/>
                          </a:solidFill>
                          <a:effectLst/>
                          <a:latin typeface="Arial"/>
                        </a:rPr>
                      </a:br>
                      <a:r>
                        <a:rPr lang="cs-CZ" sz="500" b="0" i="0" u="none" strike="noStrike">
                          <a:solidFill>
                            <a:srgbClr val="000000"/>
                          </a:solidFill>
                          <a:effectLst/>
                          <a:latin typeface="Arial"/>
                        </a:rPr>
                        <a:t>Měděnec - Měděnec,</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500" b="0" i="0" u="none" strike="noStrike" dirty="0">
                          <a:solidFill>
                            <a:srgbClr val="000000"/>
                          </a:solidFill>
                          <a:effectLst/>
                          <a:latin typeface="Arial"/>
                        </a:rPr>
                        <a:t>19.1.2018 13:00</a:t>
                      </a:r>
                    </a:p>
                  </a:txBody>
                  <a:tcPr marL="5622" marR="5622" marT="5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Zástupný symbol pro číslo snímku 3"/>
          <p:cNvSpPr>
            <a:spLocks noGrp="1"/>
          </p:cNvSpPr>
          <p:nvPr>
            <p:ph type="sldNum" sz="quarter" idx="10"/>
          </p:nvPr>
        </p:nvSpPr>
        <p:spPr/>
        <p:txBody>
          <a:bodyPr/>
          <a:lstStyle/>
          <a:p>
            <a:fld id="{569EC6D3-E5AC-407E-ABD5-BD9CA53279C2}" type="slidenum">
              <a:rPr lang="cs-CZ" smtClean="0">
                <a:solidFill>
                  <a:srgbClr val="F24F00"/>
                </a:solidFill>
              </a:rPr>
              <a:pPr/>
              <a:t>7</a:t>
            </a:fld>
            <a:endParaRPr lang="cs-CZ">
              <a:solidFill>
                <a:srgbClr val="F24F00"/>
              </a:solidFill>
            </a:endParaRPr>
          </a:p>
        </p:txBody>
      </p:sp>
    </p:spTree>
    <p:extLst>
      <p:ext uri="{BB962C8B-B14F-4D97-AF65-F5344CB8AC3E}">
        <p14:creationId xmlns:p14="http://schemas.microsoft.com/office/powerpoint/2010/main" val="2795103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8136762" cy="391389"/>
          </a:xfrm>
        </p:spPr>
        <p:txBody>
          <a:bodyPr/>
          <a:lstStyle/>
          <a:p>
            <a:r>
              <a:rPr lang="cs-CZ" dirty="0" smtClean="0"/>
              <a:t>SPOJENÍ S ČEZ DISTRIBUCE</a:t>
            </a:r>
            <a:endParaRPr lang="cs-CZ" dirty="0"/>
          </a:p>
        </p:txBody>
      </p:sp>
      <p:sp>
        <p:nvSpPr>
          <p:cNvPr id="3" name="Zástupný symbol pro obsah 2"/>
          <p:cNvSpPr>
            <a:spLocks noGrp="1"/>
          </p:cNvSpPr>
          <p:nvPr>
            <p:ph idx="1"/>
          </p:nvPr>
        </p:nvSpPr>
        <p:spPr/>
        <p:txBody>
          <a:bodyPr/>
          <a:lstStyle/>
          <a:p>
            <a:r>
              <a:rPr lang="cs-CZ" sz="2000" b="1" dirty="0" smtClean="0">
                <a:latin typeface="+mj-lt"/>
              </a:rPr>
              <a:t>Standardní bezplatná poruchová linka</a:t>
            </a:r>
            <a:r>
              <a:rPr lang="cs-CZ" sz="1800" dirty="0" smtClean="0"/>
              <a:t>	</a:t>
            </a:r>
            <a:r>
              <a:rPr lang="cs-CZ" dirty="0" smtClean="0"/>
              <a:t>	</a:t>
            </a:r>
            <a:r>
              <a:rPr lang="cs-CZ" sz="2000" b="1" dirty="0" smtClean="0">
                <a:solidFill>
                  <a:schemeClr val="accent6"/>
                </a:solidFill>
              </a:rPr>
              <a:t>800 850 860</a:t>
            </a:r>
          </a:p>
          <a:p>
            <a:endParaRPr lang="cs-CZ" dirty="0" smtClean="0"/>
          </a:p>
          <a:p>
            <a:endParaRPr lang="cs-CZ" dirty="0" smtClean="0"/>
          </a:p>
          <a:p>
            <a:r>
              <a:rPr lang="cs-CZ" sz="2400" dirty="0">
                <a:solidFill>
                  <a:schemeClr val="accent6"/>
                </a:solidFill>
                <a:latin typeface="+mj-lt"/>
              </a:rPr>
              <a:t>p</a:t>
            </a:r>
            <a:r>
              <a:rPr lang="cs-CZ" sz="2400" dirty="0" smtClean="0">
                <a:solidFill>
                  <a:schemeClr val="accent6"/>
                </a:solidFill>
                <a:latin typeface="+mj-lt"/>
              </a:rPr>
              <a:t>ro starosty a členy krizových štábů:</a:t>
            </a:r>
            <a:endParaRPr lang="cs-CZ" sz="2400" dirty="0">
              <a:solidFill>
                <a:schemeClr val="accent6"/>
              </a:solidFill>
              <a:latin typeface="+mj-lt"/>
            </a:endParaRPr>
          </a:p>
          <a:p>
            <a:r>
              <a:rPr lang="cs-CZ" b="1" dirty="0" smtClean="0"/>
              <a:t>Linka s přednostním odbavením</a:t>
            </a:r>
            <a:r>
              <a:rPr lang="cs-CZ" dirty="0" smtClean="0"/>
              <a:t>			</a:t>
            </a:r>
            <a:r>
              <a:rPr lang="cs-CZ" b="1" dirty="0" smtClean="0">
                <a:solidFill>
                  <a:schemeClr val="accent6"/>
                </a:solidFill>
              </a:rPr>
              <a:t>840 114 411</a:t>
            </a:r>
          </a:p>
          <a:p>
            <a:r>
              <a:rPr lang="cs-CZ" dirty="0" smtClean="0"/>
              <a:t>				(nutná registrace předem, max. 3 kontakty/obec)</a:t>
            </a:r>
          </a:p>
          <a:p>
            <a:endParaRPr lang="cs-CZ" dirty="0"/>
          </a:p>
          <a:p>
            <a:r>
              <a:rPr lang="cs-CZ" b="1" dirty="0" smtClean="0"/>
              <a:t>Krizové linky</a:t>
            </a:r>
            <a:r>
              <a:rPr lang="cs-CZ" dirty="0" smtClean="0"/>
              <a:t>					</a:t>
            </a:r>
            <a:r>
              <a:rPr lang="cs-CZ" b="1" dirty="0" smtClean="0">
                <a:solidFill>
                  <a:schemeClr val="accent6"/>
                </a:solidFill>
              </a:rPr>
              <a:t>910</a:t>
            </a:r>
            <a:r>
              <a:rPr lang="cs-CZ" b="1" dirty="0">
                <a:solidFill>
                  <a:schemeClr val="accent6"/>
                </a:solidFill>
              </a:rPr>
              <a:t> 704 </a:t>
            </a:r>
            <a:r>
              <a:rPr lang="cs-CZ" b="1" dirty="0" smtClean="0">
                <a:solidFill>
                  <a:schemeClr val="accent6"/>
                </a:solidFill>
              </a:rPr>
              <a:t>410, 910</a:t>
            </a:r>
            <a:r>
              <a:rPr lang="cs-CZ" b="1" dirty="0">
                <a:solidFill>
                  <a:schemeClr val="accent6"/>
                </a:solidFill>
              </a:rPr>
              <a:t> 704 420</a:t>
            </a:r>
            <a:endParaRPr lang="cs-CZ" dirty="0">
              <a:solidFill>
                <a:schemeClr val="accent6"/>
              </a:solidFill>
            </a:endParaRPr>
          </a:p>
          <a:p>
            <a:r>
              <a:rPr lang="cs-CZ" dirty="0" smtClean="0"/>
              <a:t>			 	(aktivovány pouze při mimořádných situacích)</a:t>
            </a:r>
          </a:p>
          <a:p>
            <a:r>
              <a:rPr lang="cs-CZ" b="1" dirty="0" smtClean="0"/>
              <a:t>Regionální reprezentanti:</a:t>
            </a:r>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solidFill>
                  <a:srgbClr val="F24F00"/>
                </a:solidFill>
              </a:rPr>
              <a:pPr/>
              <a:t>8</a:t>
            </a:fld>
            <a:endParaRPr lang="cs-CZ">
              <a:solidFill>
                <a:srgbClr val="F24F00"/>
              </a:solidFill>
            </a:endParaRPr>
          </a:p>
        </p:txBody>
      </p:sp>
      <p:graphicFrame>
        <p:nvGraphicFramePr>
          <p:cNvPr id="5" name="Tabulka 4"/>
          <p:cNvGraphicFramePr>
            <a:graphicFrameLocks noGrp="1"/>
          </p:cNvGraphicFramePr>
          <p:nvPr>
            <p:extLst>
              <p:ext uri="{D42A27DB-BD31-4B8C-83A1-F6EECF244321}">
                <p14:modId xmlns:p14="http://schemas.microsoft.com/office/powerpoint/2010/main" val="3938393615"/>
              </p:ext>
            </p:extLst>
          </p:nvPr>
        </p:nvGraphicFramePr>
        <p:xfrm>
          <a:off x="467544" y="4737856"/>
          <a:ext cx="7632847" cy="1483360"/>
        </p:xfrm>
        <a:graphic>
          <a:graphicData uri="http://schemas.openxmlformats.org/drawingml/2006/table">
            <a:tbl>
              <a:tblPr bandRow="1">
                <a:tableStyleId>{5C22544A-7EE6-4342-B048-85BDC9FD1C3A}</a:tableStyleId>
              </a:tblPr>
              <a:tblGrid>
                <a:gridCol w="1944216"/>
                <a:gridCol w="3384376"/>
                <a:gridCol w="2304255"/>
              </a:tblGrid>
              <a:tr h="370840">
                <a:tc>
                  <a:txBody>
                    <a:bodyPr/>
                    <a:lstStyle/>
                    <a:p>
                      <a:r>
                        <a:rPr lang="cs-CZ" sz="1600" b="1" smtClean="0"/>
                        <a:t>Eva Zubričanová</a:t>
                      </a:r>
                      <a:endParaRPr lang="cs-CZ"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hlinkClick r:id="rId2"/>
                        </a:rPr>
                        <a:t>eva.zubricanova@cezdistribuce.cz</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600" b="1" kern="1200" dirty="0" smtClean="0">
                          <a:solidFill>
                            <a:schemeClr val="accent6"/>
                          </a:solidFill>
                          <a:latin typeface="+mn-lt"/>
                          <a:ea typeface="+mn-ea"/>
                          <a:cs typeface="+mn-cs"/>
                        </a:rPr>
                        <a:t>724 754 239</a:t>
                      </a:r>
                      <a:endParaRPr lang="cs-CZ" sz="1600" b="1" kern="1200" dirty="0">
                        <a:solidFill>
                          <a:schemeClr val="accent6"/>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cs-CZ" sz="1600" b="1" dirty="0" smtClean="0"/>
                        <a:t>Vít Hora </a:t>
                      </a:r>
                      <a:endParaRPr lang="cs-CZ"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hlinkClick r:id="rId3"/>
                        </a:rPr>
                        <a:t>vit.hora@cezdistribuce.cz</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600" b="1" kern="1200" dirty="0" smtClean="0">
                          <a:solidFill>
                            <a:schemeClr val="accent6"/>
                          </a:solidFill>
                          <a:latin typeface="+mn-lt"/>
                          <a:ea typeface="+mn-ea"/>
                          <a:cs typeface="+mn-cs"/>
                        </a:rPr>
                        <a:t>724 163 342</a:t>
                      </a:r>
                      <a:endParaRPr lang="cs-CZ" sz="1600" b="1" kern="1200" dirty="0">
                        <a:solidFill>
                          <a:schemeClr val="accent6"/>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cs-CZ" sz="1600" b="1" dirty="0" smtClean="0"/>
                        <a:t>Martin Hušek</a:t>
                      </a:r>
                      <a:endParaRPr lang="cs-CZ"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hlinkClick r:id="rId4"/>
                        </a:rPr>
                        <a:t>martin.husek@cezdistribuce.cz</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600" b="1" dirty="0" smtClean="0">
                          <a:solidFill>
                            <a:schemeClr val="accent6"/>
                          </a:solidFill>
                        </a:rPr>
                        <a:t>602 416 530</a:t>
                      </a:r>
                      <a:endParaRPr lang="cs-CZ" sz="1600"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cs-CZ" sz="1600" b="1" dirty="0" smtClean="0"/>
                        <a:t>Ondřej Horák</a:t>
                      </a:r>
                      <a:endParaRPr lang="cs-CZ"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hlinkClick r:id="rId5"/>
                        </a:rPr>
                        <a:t>ondrej.horak@cezdistribuce.cz</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600" b="1" dirty="0" smtClean="0">
                          <a:solidFill>
                            <a:schemeClr val="accent6"/>
                          </a:solidFill>
                        </a:rPr>
                        <a:t>606 753</a:t>
                      </a:r>
                      <a:r>
                        <a:rPr lang="cs-CZ" sz="1600" b="1" baseline="0" dirty="0" smtClean="0">
                          <a:solidFill>
                            <a:schemeClr val="accent6"/>
                          </a:solidFill>
                        </a:rPr>
                        <a:t> 293</a:t>
                      </a:r>
                      <a:endParaRPr lang="cs-CZ" sz="1600"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7" name="Přímá spojnice 6"/>
          <p:cNvCxnSpPr/>
          <p:nvPr/>
        </p:nvCxnSpPr>
        <p:spPr bwMode="auto">
          <a:xfrm>
            <a:off x="467544" y="2060848"/>
            <a:ext cx="8208912" cy="0"/>
          </a:xfrm>
          <a:prstGeom prst="line">
            <a:avLst/>
          </a:prstGeom>
          <a:solidFill>
            <a:schemeClr val="accent1"/>
          </a:solidFill>
          <a:ln w="12700" cap="flat" cmpd="sng" algn="ctr">
            <a:solidFill>
              <a:schemeClr val="bg1">
                <a:lumMod val="50000"/>
              </a:schemeClr>
            </a:solidFill>
            <a:prstDash val="solid"/>
            <a:round/>
            <a:headEnd type="none" w="med" len="med"/>
            <a:tailEnd type="none" w="med" len="med"/>
          </a:ln>
          <a:effectLst/>
        </p:spPr>
      </p:cxnSp>
      <p:cxnSp>
        <p:nvCxnSpPr>
          <p:cNvPr id="9" name="Pravoúhlá spojnice 8"/>
          <p:cNvCxnSpPr>
            <a:endCxn id="5" idx="3"/>
          </p:cNvCxnSpPr>
          <p:nvPr/>
        </p:nvCxnSpPr>
        <p:spPr bwMode="auto">
          <a:xfrm rot="5400000">
            <a:off x="7189497" y="3992569"/>
            <a:ext cx="2397861" cy="576072"/>
          </a:xfrm>
          <a:prstGeom prst="bentConnector2">
            <a:avLst/>
          </a:prstGeom>
          <a:solidFill>
            <a:schemeClr val="accent1"/>
          </a:solidFill>
          <a:ln w="12700" cap="flat" cmpd="sng" algn="ctr">
            <a:solidFill>
              <a:schemeClr val="accent6"/>
            </a:solidFill>
            <a:prstDash val="solid"/>
            <a:round/>
            <a:headEnd type="none" w="med" len="med"/>
            <a:tailEnd type="arrow"/>
          </a:ln>
          <a:effectLst/>
        </p:spPr>
      </p:cxnSp>
      <p:cxnSp>
        <p:nvCxnSpPr>
          <p:cNvPr id="11" name="Přímá spojnice 10"/>
          <p:cNvCxnSpPr/>
          <p:nvPr/>
        </p:nvCxnSpPr>
        <p:spPr bwMode="auto">
          <a:xfrm flipH="1">
            <a:off x="8568443" y="3086587"/>
            <a:ext cx="108013" cy="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sp>
        <p:nvSpPr>
          <p:cNvPr id="12" name="TextovéPole 11"/>
          <p:cNvSpPr txBox="1"/>
          <p:nvPr/>
        </p:nvSpPr>
        <p:spPr>
          <a:xfrm>
            <a:off x="8640041" y="3125365"/>
            <a:ext cx="353943" cy="2354171"/>
          </a:xfrm>
          <a:prstGeom prst="rect">
            <a:avLst/>
          </a:prstGeom>
          <a:noFill/>
        </p:spPr>
        <p:txBody>
          <a:bodyPr vert="vert" wrap="none" rtlCol="0">
            <a:spAutoFit/>
          </a:bodyPr>
          <a:lstStyle/>
          <a:p>
            <a:pPr algn="l" eaLnBrk="1" fontAlgn="auto" hangingPunct="1">
              <a:spcBef>
                <a:spcPts val="0"/>
              </a:spcBef>
              <a:spcAft>
                <a:spcPts val="0"/>
              </a:spcAft>
              <a:buClrTx/>
              <a:buFontTx/>
              <a:buNone/>
            </a:pPr>
            <a:r>
              <a:rPr lang="cs-CZ" sz="1100" b="1" i="0" dirty="0" smtClean="0">
                <a:solidFill>
                  <a:srgbClr val="000000"/>
                </a:solidFill>
                <a:latin typeface="Arial CE"/>
              </a:rPr>
              <a:t>Registrujte se či ověřte správnost</a:t>
            </a:r>
            <a:endParaRPr lang="cs-CZ" sz="1100" b="1" i="0" dirty="0">
              <a:solidFill>
                <a:srgbClr val="000000"/>
              </a:solidFill>
              <a:latin typeface="Arial CE"/>
            </a:endParaRPr>
          </a:p>
        </p:txBody>
      </p:sp>
    </p:spTree>
    <p:extLst>
      <p:ext uri="{BB962C8B-B14F-4D97-AF65-F5344CB8AC3E}">
        <p14:creationId xmlns:p14="http://schemas.microsoft.com/office/powerpoint/2010/main" val="18939133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DSO_Prezentace_v2">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0">
          <a:noFill/>
          <a:prstDash val="solid"/>
          <a:round/>
          <a:headEnd/>
          <a:tailEn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130606-CEZ-sablona.potx" id="{78C74D98-4713-495F-85E4-8B9DE4BDD0CE}" vid="{DB6A8D8F-D870-4D49-87A7-56A508794BEC}"/>
    </a:ext>
  </a:extLst>
</a:theme>
</file>

<file path=ppt/theme/theme2.xml><?xml version="1.0" encoding="utf-8"?>
<a:theme xmlns:a="http://schemas.openxmlformats.org/drawingml/2006/main" name="Muster_DSO_Prezentace_v2">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0">
          <a:noFill/>
          <a:prstDash val="solid"/>
          <a:round/>
          <a:headEnd/>
          <a:tailEn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130606-CEZ-sablona.potx" id="{78C74D98-4713-495F-85E4-8B9DE4BDD0CE}" vid="{DB6A8D8F-D870-4D49-87A7-56A508794BEC}"/>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DSO_Prezentace_v2</Template>
  <TotalTime>1552</TotalTime>
  <Words>1196</Words>
  <Application>Microsoft Office PowerPoint</Application>
  <PresentationFormat>Předvádění na obrazovce (4:3)</PresentationFormat>
  <Paragraphs>319</Paragraphs>
  <Slides>13</Slides>
  <Notes>2</Notes>
  <HiddenSlides>0</HiddenSlides>
  <MMClips>0</MMClips>
  <ScaleCrop>false</ScaleCrop>
  <HeadingPairs>
    <vt:vector size="4" baseType="variant">
      <vt:variant>
        <vt:lpstr>Motiv</vt:lpstr>
      </vt:variant>
      <vt:variant>
        <vt:i4>2</vt:i4>
      </vt:variant>
      <vt:variant>
        <vt:lpstr>Nadpisy snímků</vt:lpstr>
      </vt:variant>
      <vt:variant>
        <vt:i4>13</vt:i4>
      </vt:variant>
    </vt:vector>
  </HeadingPairs>
  <TitlesOfParts>
    <vt:vector size="15" baseType="lpstr">
      <vt:lpstr>DSO_Prezentace_v2</vt:lpstr>
      <vt:lpstr>Muster_DSO_Prezentace_v2</vt:lpstr>
      <vt:lpstr>Řešení mimořádných stavů v distribuci elektřiny</vt:lpstr>
      <vt:lpstr>O NÁS jsme ČEZ Distribuce</vt:lpstr>
      <vt:lpstr>Co Děláme?</vt:lpstr>
      <vt:lpstr>MIMOŘÁDNÉ SITUACE, KRIZOVÉ ŘÍZENÍ</vt:lpstr>
      <vt:lpstr>Krizové řízení DS fáze kalamity</vt:lpstr>
      <vt:lpstr>Krizové řízení DS fáze kalamity</vt:lpstr>
      <vt:lpstr>KRIZOVÉ ŠTÁBY - ZKUŠENOST</vt:lpstr>
      <vt:lpstr>Ukázka prezentace na WEBu</vt:lpstr>
      <vt:lpstr>SPOJENÍ S ČEZ DISTRIBUCE</vt:lpstr>
      <vt:lpstr>Prezentace aplikace PowerPoint</vt:lpstr>
      <vt:lpstr>Průběh kalamity FRIEDERIKE</vt:lpstr>
      <vt:lpstr>stavy  Distribuční soustavy</vt:lpstr>
      <vt:lpstr>Velké kalamity řešené společností ČEZ Distribuce od roku 2006</vt:lpstr>
    </vt:vector>
  </TitlesOfParts>
  <Company>ČEZ ICT Services, a. 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Horák Ondřej</dc:creator>
  <cp:keywords>ČEZ</cp:keywords>
  <cp:lastModifiedBy>Horák Ondřej</cp:lastModifiedBy>
  <cp:revision>112</cp:revision>
  <cp:lastPrinted>2017-11-21T11:45:49Z</cp:lastPrinted>
  <dcterms:created xsi:type="dcterms:W3CDTF">2017-11-16T09:23:46Z</dcterms:created>
  <dcterms:modified xsi:type="dcterms:W3CDTF">2018-03-08T10:03:58Z</dcterms:modified>
  <cp:category>Veřejná informace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DocID">
    <vt:lpwstr>PRG-ZPD008-20041008-11373P1C</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0</vt:i4>
  </property>
  <property fmtid="{D5CDD505-2E9C-101B-9397-08002B2CF9AE}" pid="11" name="DocumentTagging.ClassificationMark.P00">
    <vt:lpwstr>&lt;ClassificationMark xmlns:xsi="http://www.w3.org/2001/XMLSchema-instance" xmlns:xsd="http://www.w3.org/2001/XMLSchema" margin="NaN" class="C0" owner="Filipi Pavel" position="BottomMiddle" marginX="0" marginY="0" classifiedOn="2017-11-16T10:24:26.3439</vt:lpwstr>
  </property>
  <property fmtid="{D5CDD505-2E9C-101B-9397-08002B2CF9AE}" pid="12" name="DocumentTagging.ClassificationMark.P01">
    <vt:lpwstr>217+01:00" showPrintedBy="false" showPrintDate="false" language="cs" ApplicationVersion="Microsoft PowerPoint, 14.0" addinVersion="5.7.11.0" template="CEZ" kdi="Null KDI"&gt;&lt;history bulk="false" class="Veřejná informace" code="C0" user="Filipi Pavel" d</vt:lpwstr>
  </property>
  <property fmtid="{D5CDD505-2E9C-101B-9397-08002B2CF9AE}" pid="13" name="DocumentTagging.ClassificationMark.P02">
    <vt:lpwstr>ate="2017-11-16T10:24:26.4063225+01:00" kdi="Null KDI" /&gt;&lt;recipients /&gt;&lt;documentOwners /&gt;&lt;/ClassificationMark&gt;</vt:lpwstr>
  </property>
  <property fmtid="{D5CDD505-2E9C-101B-9397-08002B2CF9AE}" pid="14" name="DocumentTagging.ClassificationMark">
    <vt:lpwstr>￼PARTS:3</vt:lpwstr>
  </property>
  <property fmtid="{D5CDD505-2E9C-101B-9397-08002B2CF9AE}" pid="15" name="DocumentClasification">
    <vt:lpwstr>Veřejná informace</vt:lpwstr>
  </property>
  <property fmtid="{D5CDD505-2E9C-101B-9397-08002B2CF9AE}" pid="16" name="CEZ_DLP">
    <vt:lpwstr>CEZ_DLP:Null KDI:D</vt:lpwstr>
  </property>
</Properties>
</file>